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2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3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23.xml" ContentType="application/vnd.openxmlformats-officedocument.presentationml.tag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24.xml" ContentType="application/vnd.openxmlformats-officedocument.presentationml.tags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29.xml" ContentType="application/vnd.openxmlformats-officedocument.presentationml.tags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66" r:id="rId3"/>
    <p:sldId id="267" r:id="rId4"/>
    <p:sldId id="257" r:id="rId5"/>
    <p:sldId id="268" r:id="rId6"/>
    <p:sldId id="269" r:id="rId7"/>
    <p:sldId id="270" r:id="rId8"/>
    <p:sldId id="271" r:id="rId9"/>
    <p:sldId id="273" r:id="rId10"/>
    <p:sldId id="260" r:id="rId11"/>
    <p:sldId id="263" r:id="rId12"/>
    <p:sldId id="274" r:id="rId13"/>
    <p:sldId id="275" r:id="rId14"/>
    <p:sldId id="265" r:id="rId15"/>
    <p:sldId id="276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300" r:id="rId26"/>
    <p:sldId id="298" r:id="rId27"/>
    <p:sldId id="258" r:id="rId28"/>
    <p:sldId id="259" r:id="rId29"/>
    <p:sldId id="294" r:id="rId30"/>
    <p:sldId id="295" r:id="rId31"/>
    <p:sldId id="301" r:id="rId32"/>
    <p:sldId id="302" r:id="rId33"/>
    <p:sldId id="296" r:id="rId34"/>
    <p:sldId id="297" r:id="rId35"/>
    <p:sldId id="264" r:id="rId36"/>
    <p:sldId id="299" r:id="rId37"/>
    <p:sldId id="303" r:id="rId38"/>
    <p:sldId id="304" r:id="rId39"/>
  </p:sldIdLst>
  <p:sldSz cx="12192000" cy="6858000"/>
  <p:notesSz cx="6858000" cy="91440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6172"/>
    <a:srgbClr val="205766"/>
    <a:srgbClr val="3082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7" autoAdjust="0"/>
    <p:restoredTop sz="94641" autoAdjust="0"/>
  </p:normalViewPr>
  <p:slideViewPr>
    <p:cSldViewPr snapToGrid="0">
      <p:cViewPr varScale="1">
        <p:scale>
          <a:sx n="88" d="100"/>
          <a:sy n="88" d="100"/>
        </p:scale>
        <p:origin x="133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efrc_online/" TargetMode="External"/><Relationship Id="rId2" Type="http://schemas.openxmlformats.org/officeDocument/2006/relationships/hyperlink" Target="https://www.facebook.com/Efrconline/" TargetMode="External"/><Relationship Id="rId1" Type="http://schemas.openxmlformats.org/officeDocument/2006/relationships/hyperlink" Target="https://efrconline.org/events/list/?tribe-bar-date=2024-11-11" TargetMode="External"/><Relationship Id="rId4" Type="http://schemas.openxmlformats.org/officeDocument/2006/relationships/hyperlink" Target="https://www.youtube.com/@ExceptionalFamilyResourceCntr." TargetMode="External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efrc_online/" TargetMode="External"/><Relationship Id="rId2" Type="http://schemas.openxmlformats.org/officeDocument/2006/relationships/hyperlink" Target="https://www.facebook.com/Efrconline/" TargetMode="External"/><Relationship Id="rId1" Type="http://schemas.openxmlformats.org/officeDocument/2006/relationships/hyperlink" Target="https://efrconline.org/events/list/?tribe-bar-date=2024-11-11" TargetMode="External"/><Relationship Id="rId4" Type="http://schemas.openxmlformats.org/officeDocument/2006/relationships/hyperlink" Target="https://www.youtube.com/@ExceptionalFamilyResourceCntr.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EB7E1C-C313-4842-BEA5-F8DF572967E6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A2FE982-6CF8-4C34-8B2A-B11D28E55BDE}">
      <dgm:prSet/>
      <dgm:spPr/>
      <dgm:t>
        <a:bodyPr/>
        <a:lstStyle/>
        <a:p>
          <a:pPr>
            <a:defRPr cap="all"/>
          </a:pPr>
          <a:r>
            <a:rPr lang="en-US" dirty="0"/>
            <a:t>College of Education total: $30,107,190</a:t>
          </a:r>
        </a:p>
      </dgm:t>
      <dgm:extLst>
        <a:ext uri="{E40237B7-FDA0-4F09-8148-C483321AD2D9}">
          <dgm14:cNvPr xmlns:dgm14="http://schemas.microsoft.com/office/drawing/2010/diagram" id="0" name="" descr="College of Education total: $30,107,190&#10;ARPE/Interwork $13,946,906&#10;"/>
        </a:ext>
      </dgm:extLst>
    </dgm:pt>
    <dgm:pt modelId="{0250A4E4-2616-46B9-B566-3455C003F855}" type="parTrans" cxnId="{8BC733F2-1122-4A1A-A178-E6BB9EEED8F1}">
      <dgm:prSet/>
      <dgm:spPr/>
      <dgm:t>
        <a:bodyPr/>
        <a:lstStyle/>
        <a:p>
          <a:endParaRPr lang="en-US"/>
        </a:p>
      </dgm:t>
    </dgm:pt>
    <dgm:pt modelId="{0ACDDDA0-A662-4004-AB27-D78D114EE77A}" type="sibTrans" cxnId="{8BC733F2-1122-4A1A-A178-E6BB9EEED8F1}">
      <dgm:prSet/>
      <dgm:spPr/>
      <dgm:t>
        <a:bodyPr/>
        <a:lstStyle/>
        <a:p>
          <a:endParaRPr lang="en-US"/>
        </a:p>
      </dgm:t>
    </dgm:pt>
    <dgm:pt modelId="{C81B92BD-6E39-4911-907E-412B93B12C13}">
      <dgm:prSet/>
      <dgm:spPr/>
      <dgm:t>
        <a:bodyPr/>
        <a:lstStyle/>
        <a:p>
          <a:pPr>
            <a:defRPr cap="all"/>
          </a:pPr>
          <a:r>
            <a:rPr lang="en-US" dirty="0"/>
            <a:t>ARPE/Interwork $13,946,906</a:t>
          </a:r>
        </a:p>
      </dgm:t>
      <dgm:extLst>
        <a:ext uri="{E40237B7-FDA0-4F09-8148-C483321AD2D9}">
          <dgm14:cNvPr xmlns:dgm14="http://schemas.microsoft.com/office/drawing/2010/diagram" id="0" name="" descr="College of Education total: $30,107,190&#10;ARPE/Interwork $13,946,906&#10;"/>
        </a:ext>
      </dgm:extLst>
    </dgm:pt>
    <dgm:pt modelId="{B6D8C9D1-11BE-4014-84FE-0AE58E1DF7BE}" type="parTrans" cxnId="{9CFB7101-E217-4844-B91D-7989B09F2739}">
      <dgm:prSet/>
      <dgm:spPr/>
      <dgm:t>
        <a:bodyPr/>
        <a:lstStyle/>
        <a:p>
          <a:endParaRPr lang="en-US"/>
        </a:p>
      </dgm:t>
    </dgm:pt>
    <dgm:pt modelId="{D9590C7C-EA8C-4F52-8E86-B7F8E4138B67}" type="sibTrans" cxnId="{9CFB7101-E217-4844-B91D-7989B09F2739}">
      <dgm:prSet/>
      <dgm:spPr/>
      <dgm:t>
        <a:bodyPr/>
        <a:lstStyle/>
        <a:p>
          <a:endParaRPr lang="en-US"/>
        </a:p>
      </dgm:t>
    </dgm:pt>
    <dgm:pt modelId="{88BB0758-C0E4-4A0D-9251-3E61945E9350}" type="pres">
      <dgm:prSet presAssocID="{98EB7E1C-C313-4842-BEA5-F8DF572967E6}" presName="root" presStyleCnt="0">
        <dgm:presLayoutVars>
          <dgm:dir/>
          <dgm:resizeHandles val="exact"/>
        </dgm:presLayoutVars>
      </dgm:prSet>
      <dgm:spPr/>
    </dgm:pt>
    <dgm:pt modelId="{134E8014-E153-4DE2-9E8D-8D5CD356CC04}" type="pres">
      <dgm:prSet presAssocID="{BA2FE982-6CF8-4C34-8B2A-B11D28E55BDE}" presName="compNode" presStyleCnt="0"/>
      <dgm:spPr/>
    </dgm:pt>
    <dgm:pt modelId="{2B646E84-31D8-47C2-9B24-146E461399F8}" type="pres">
      <dgm:prSet presAssocID="{BA2FE982-6CF8-4C34-8B2A-B11D28E55BDE}" presName="iconBgRect" presStyleLbl="bgShp" presStyleIdx="0" presStyleCnt="2"/>
      <dgm:spPr>
        <a:solidFill>
          <a:schemeClr val="accent2">
            <a:lumMod val="40000"/>
            <a:lumOff val="60000"/>
          </a:schemeClr>
        </a:solidFill>
      </dgm:spPr>
      <dgm:extLst>
        <a:ext uri="{E40237B7-FDA0-4F09-8148-C483321AD2D9}">
          <dgm14:cNvPr xmlns:dgm14="http://schemas.microsoft.com/office/drawing/2010/diagram" id="0" name="" descr="SDSU College of Education Logo"/>
        </a:ext>
      </dgm:extLst>
    </dgm:pt>
    <dgm:pt modelId="{4BCC8DFC-266D-486A-B8D1-379E33E586CA}" type="pres">
      <dgm:prSet presAssocID="{BA2FE982-6CF8-4C34-8B2A-B11D28E55BDE}" presName="iconRect" presStyleLbl="node1" presStyleIdx="0" presStyleCnt="2"/>
      <dgm:spPr>
        <a:noFill/>
        <a:ln>
          <a:noFill/>
        </a:ln>
      </dgm:spPr>
    </dgm:pt>
    <dgm:pt modelId="{9D6B3F0D-7F28-4DA4-B4D2-955F68C879B8}" type="pres">
      <dgm:prSet presAssocID="{BA2FE982-6CF8-4C34-8B2A-B11D28E55BDE}" presName="spaceRect" presStyleCnt="0"/>
      <dgm:spPr/>
    </dgm:pt>
    <dgm:pt modelId="{1635B705-BF08-4F31-9F76-55ABCC46AC07}" type="pres">
      <dgm:prSet presAssocID="{BA2FE982-6CF8-4C34-8B2A-B11D28E55BDE}" presName="textRect" presStyleLbl="revTx" presStyleIdx="0" presStyleCnt="2">
        <dgm:presLayoutVars>
          <dgm:chMax val="1"/>
          <dgm:chPref val="1"/>
        </dgm:presLayoutVars>
      </dgm:prSet>
      <dgm:spPr/>
    </dgm:pt>
    <dgm:pt modelId="{6E3CE6D3-E060-49CE-B0B9-91E1EEE1F63A}" type="pres">
      <dgm:prSet presAssocID="{0ACDDDA0-A662-4004-AB27-D78D114EE77A}" presName="sibTrans" presStyleCnt="0"/>
      <dgm:spPr/>
    </dgm:pt>
    <dgm:pt modelId="{83CA0210-1BD0-4FE3-B830-9A5C7B3C75D2}" type="pres">
      <dgm:prSet presAssocID="{C81B92BD-6E39-4911-907E-412B93B12C13}" presName="compNode" presStyleCnt="0"/>
      <dgm:spPr/>
    </dgm:pt>
    <dgm:pt modelId="{27B0C991-41AB-49CF-8445-B74F5A2751D2}" type="pres">
      <dgm:prSet presAssocID="{C81B92BD-6E39-4911-907E-412B93B12C13}" presName="iconBgRect" presStyleLbl="bgShp" presStyleIdx="1" presStyleCnt="2" custLinFactNeighborY="-3226"/>
      <dgm:spPr>
        <a:solidFill>
          <a:schemeClr val="accent2">
            <a:lumMod val="40000"/>
            <a:lumOff val="60000"/>
          </a:schemeClr>
        </a:solidFill>
      </dgm:spPr>
    </dgm:pt>
    <dgm:pt modelId="{3795421C-4329-4194-9942-58A9C3103FC5}" type="pres">
      <dgm:prSet presAssocID="{C81B92BD-6E39-4911-907E-412B93B12C13}" presName="iconRect" presStyleLbl="node1" presStyleIdx="1" presStyleCnt="2"/>
      <dgm:spPr>
        <a:noFill/>
        <a:ln>
          <a:noFill/>
        </a:ln>
      </dgm:spPr>
    </dgm:pt>
    <dgm:pt modelId="{5981E2DB-1CC4-4C29-BBB1-128F566BE3B4}" type="pres">
      <dgm:prSet presAssocID="{C81B92BD-6E39-4911-907E-412B93B12C13}" presName="spaceRect" presStyleCnt="0"/>
      <dgm:spPr/>
    </dgm:pt>
    <dgm:pt modelId="{FEDC1E84-7466-4880-9B75-15E3855D0FCB}" type="pres">
      <dgm:prSet presAssocID="{C81B92BD-6E39-4911-907E-412B93B12C1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CFB7101-E217-4844-B91D-7989B09F2739}" srcId="{98EB7E1C-C313-4842-BEA5-F8DF572967E6}" destId="{C81B92BD-6E39-4911-907E-412B93B12C13}" srcOrd="1" destOrd="0" parTransId="{B6D8C9D1-11BE-4014-84FE-0AE58E1DF7BE}" sibTransId="{D9590C7C-EA8C-4F52-8E86-B7F8E4138B67}"/>
    <dgm:cxn modelId="{66013D3D-8794-4416-9210-C0663E8CF6FA}" type="presOf" srcId="{98EB7E1C-C313-4842-BEA5-F8DF572967E6}" destId="{88BB0758-C0E4-4A0D-9251-3E61945E9350}" srcOrd="0" destOrd="0" presId="urn:microsoft.com/office/officeart/2018/5/layout/IconCircleLabelList"/>
    <dgm:cxn modelId="{19F566DF-C575-4F35-8F28-F058ECD95E88}" type="presOf" srcId="{BA2FE982-6CF8-4C34-8B2A-B11D28E55BDE}" destId="{1635B705-BF08-4F31-9F76-55ABCC46AC07}" srcOrd="0" destOrd="0" presId="urn:microsoft.com/office/officeart/2018/5/layout/IconCircleLabelList"/>
    <dgm:cxn modelId="{8BC733F2-1122-4A1A-A178-E6BB9EEED8F1}" srcId="{98EB7E1C-C313-4842-BEA5-F8DF572967E6}" destId="{BA2FE982-6CF8-4C34-8B2A-B11D28E55BDE}" srcOrd="0" destOrd="0" parTransId="{0250A4E4-2616-46B9-B566-3455C003F855}" sibTransId="{0ACDDDA0-A662-4004-AB27-D78D114EE77A}"/>
    <dgm:cxn modelId="{D917D0FB-3A13-40DA-ADFF-A4A101B2EF98}" type="presOf" srcId="{C81B92BD-6E39-4911-907E-412B93B12C13}" destId="{FEDC1E84-7466-4880-9B75-15E3855D0FCB}" srcOrd="0" destOrd="0" presId="urn:microsoft.com/office/officeart/2018/5/layout/IconCircleLabelList"/>
    <dgm:cxn modelId="{F97F987A-C9D1-435B-9C6A-74137631A466}" type="presParOf" srcId="{88BB0758-C0E4-4A0D-9251-3E61945E9350}" destId="{134E8014-E153-4DE2-9E8D-8D5CD356CC04}" srcOrd="0" destOrd="0" presId="urn:microsoft.com/office/officeart/2018/5/layout/IconCircleLabelList"/>
    <dgm:cxn modelId="{51324844-CD75-4E37-BE98-398194E1B1D6}" type="presParOf" srcId="{134E8014-E153-4DE2-9E8D-8D5CD356CC04}" destId="{2B646E84-31D8-47C2-9B24-146E461399F8}" srcOrd="0" destOrd="0" presId="urn:microsoft.com/office/officeart/2018/5/layout/IconCircleLabelList"/>
    <dgm:cxn modelId="{02625A73-FC84-4D30-9EAB-BCE41A8CED5D}" type="presParOf" srcId="{134E8014-E153-4DE2-9E8D-8D5CD356CC04}" destId="{4BCC8DFC-266D-486A-B8D1-379E33E586CA}" srcOrd="1" destOrd="0" presId="urn:microsoft.com/office/officeart/2018/5/layout/IconCircleLabelList"/>
    <dgm:cxn modelId="{48A27D89-69E0-424C-B90C-36571A8C13DA}" type="presParOf" srcId="{134E8014-E153-4DE2-9E8D-8D5CD356CC04}" destId="{9D6B3F0D-7F28-4DA4-B4D2-955F68C879B8}" srcOrd="2" destOrd="0" presId="urn:microsoft.com/office/officeart/2018/5/layout/IconCircleLabelList"/>
    <dgm:cxn modelId="{3187F177-E3B8-40A3-986E-ABCF02F62623}" type="presParOf" srcId="{134E8014-E153-4DE2-9E8D-8D5CD356CC04}" destId="{1635B705-BF08-4F31-9F76-55ABCC46AC07}" srcOrd="3" destOrd="0" presId="urn:microsoft.com/office/officeart/2018/5/layout/IconCircleLabelList"/>
    <dgm:cxn modelId="{BAD8DDEE-6E4E-4059-971B-9A6B7D878DA3}" type="presParOf" srcId="{88BB0758-C0E4-4A0D-9251-3E61945E9350}" destId="{6E3CE6D3-E060-49CE-B0B9-91E1EEE1F63A}" srcOrd="1" destOrd="0" presId="urn:microsoft.com/office/officeart/2018/5/layout/IconCircleLabelList"/>
    <dgm:cxn modelId="{14E7BA5E-18EA-4521-BF1C-F0F965335921}" type="presParOf" srcId="{88BB0758-C0E4-4A0D-9251-3E61945E9350}" destId="{83CA0210-1BD0-4FE3-B830-9A5C7B3C75D2}" srcOrd="2" destOrd="0" presId="urn:microsoft.com/office/officeart/2018/5/layout/IconCircleLabelList"/>
    <dgm:cxn modelId="{6937CB65-5745-4098-B3BF-E4E378130BEF}" type="presParOf" srcId="{83CA0210-1BD0-4FE3-B830-9A5C7B3C75D2}" destId="{27B0C991-41AB-49CF-8445-B74F5A2751D2}" srcOrd="0" destOrd="0" presId="urn:microsoft.com/office/officeart/2018/5/layout/IconCircleLabelList"/>
    <dgm:cxn modelId="{94347BB7-6CEF-4E84-903A-20FB9F95B32D}" type="presParOf" srcId="{83CA0210-1BD0-4FE3-B830-9A5C7B3C75D2}" destId="{3795421C-4329-4194-9942-58A9C3103FC5}" srcOrd="1" destOrd="0" presId="urn:microsoft.com/office/officeart/2018/5/layout/IconCircleLabelList"/>
    <dgm:cxn modelId="{AEAA761F-7F9A-4786-84DE-2DA2763E6989}" type="presParOf" srcId="{83CA0210-1BD0-4FE3-B830-9A5C7B3C75D2}" destId="{5981E2DB-1CC4-4C29-BBB1-128F566BE3B4}" srcOrd="2" destOrd="0" presId="urn:microsoft.com/office/officeart/2018/5/layout/IconCircleLabelList"/>
    <dgm:cxn modelId="{B4D99BB8-EE51-4437-AA65-7E2DFA413B41}" type="presParOf" srcId="{83CA0210-1BD0-4FE3-B830-9A5C7B3C75D2}" destId="{FEDC1E84-7466-4880-9B75-15E3855D0FC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559D584-D381-48BE-BE01-38EB885363B8}" type="doc">
      <dgm:prSet loTypeId="urn:microsoft.com/office/officeart/2005/8/layout/process4" loCatId="process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874FFC8-88C0-45D4-9084-51E766DE2400}">
      <dgm:prSet/>
      <dgm:spPr/>
      <dgm:t>
        <a:bodyPr/>
        <a:lstStyle/>
        <a:p>
          <a:r>
            <a:rPr lang="en-US"/>
            <a:t>CNMI - Technology Partners Increasing Employment through Coordinated Services:  Tech-PIECS – $9.1 million over five years - $350,000 per year for five years to Interwork</a:t>
          </a:r>
        </a:p>
      </dgm:t>
    </dgm:pt>
    <dgm:pt modelId="{7239D55E-EB3D-40FA-B45D-0EDFD1F23529}" type="parTrans" cxnId="{F7348DCD-E879-49A7-8FE6-68ECC9C89215}">
      <dgm:prSet/>
      <dgm:spPr/>
      <dgm:t>
        <a:bodyPr/>
        <a:lstStyle/>
        <a:p>
          <a:endParaRPr lang="en-US"/>
        </a:p>
      </dgm:t>
    </dgm:pt>
    <dgm:pt modelId="{FBC175F4-9921-41AB-85DA-8C474978AA66}" type="sibTrans" cxnId="{F7348DCD-E879-49A7-8FE6-68ECC9C89215}">
      <dgm:prSet/>
      <dgm:spPr/>
      <dgm:t>
        <a:bodyPr/>
        <a:lstStyle/>
        <a:p>
          <a:endParaRPr lang="en-US"/>
        </a:p>
      </dgm:t>
    </dgm:pt>
    <dgm:pt modelId="{45E61F27-A4C9-48C3-8807-DB0E5D9F88BB}">
      <dgm:prSet/>
      <dgm:spPr/>
      <dgm:t>
        <a:bodyPr/>
        <a:lstStyle/>
        <a:p>
          <a:r>
            <a:rPr lang="en-US"/>
            <a:t>Subminimum Wage to Competitive Integrated Employment (SWTCIE) grants:</a:t>
          </a:r>
        </a:p>
      </dgm:t>
    </dgm:pt>
    <dgm:pt modelId="{3E9DDAA2-BD7E-4A90-8AB7-3F17F3AD8CBB}" type="parTrans" cxnId="{166C231A-11F3-4DA4-8E56-98AC69ED576B}">
      <dgm:prSet/>
      <dgm:spPr/>
      <dgm:t>
        <a:bodyPr/>
        <a:lstStyle/>
        <a:p>
          <a:endParaRPr lang="en-US"/>
        </a:p>
      </dgm:t>
    </dgm:pt>
    <dgm:pt modelId="{C97765B0-AD03-462E-B634-72EEA4307818}" type="sibTrans" cxnId="{166C231A-11F3-4DA4-8E56-98AC69ED576B}">
      <dgm:prSet/>
      <dgm:spPr/>
      <dgm:t>
        <a:bodyPr/>
        <a:lstStyle/>
        <a:p>
          <a:endParaRPr lang="en-US"/>
        </a:p>
      </dgm:t>
    </dgm:pt>
    <dgm:pt modelId="{3A9775E6-803F-499A-A847-1DAE0583FAA5}">
      <dgm:prSet/>
      <dgm:spPr/>
      <dgm:t>
        <a:bodyPr/>
        <a:lstStyle/>
        <a:p>
          <a:r>
            <a:rPr lang="en-US"/>
            <a:t>California: $13.8 million to DOR overall for five years. Between $740,000 to $850,000 per year for Interwork</a:t>
          </a:r>
        </a:p>
      </dgm:t>
    </dgm:pt>
    <dgm:pt modelId="{6949AB8F-88B8-4E9D-B931-D0234735FF65}" type="parTrans" cxnId="{8DAB6213-3C1B-486D-9D54-AAD0A6BEB7D5}">
      <dgm:prSet/>
      <dgm:spPr/>
      <dgm:t>
        <a:bodyPr/>
        <a:lstStyle/>
        <a:p>
          <a:endParaRPr lang="en-US"/>
        </a:p>
      </dgm:t>
    </dgm:pt>
    <dgm:pt modelId="{7D031A07-22D2-4A46-88D6-3113DB3E9774}" type="sibTrans" cxnId="{8DAB6213-3C1B-486D-9D54-AAD0A6BEB7D5}">
      <dgm:prSet/>
      <dgm:spPr/>
      <dgm:t>
        <a:bodyPr/>
        <a:lstStyle/>
        <a:p>
          <a:endParaRPr lang="en-US"/>
        </a:p>
      </dgm:t>
    </dgm:pt>
    <dgm:pt modelId="{DD4544CA-E987-473A-9EE3-FD6965FCD00C}">
      <dgm:prSet/>
      <dgm:spPr/>
      <dgm:t>
        <a:bodyPr/>
        <a:lstStyle/>
        <a:p>
          <a:r>
            <a:rPr lang="en-US"/>
            <a:t>New York: $14 million to NY VR. Average to Interwork of $770,000 per year for five years</a:t>
          </a:r>
        </a:p>
      </dgm:t>
    </dgm:pt>
    <dgm:pt modelId="{744C4F38-D738-45A8-B65B-353D7E533777}" type="parTrans" cxnId="{1AF73C53-98A9-4935-9BF4-1835FCFBCF07}">
      <dgm:prSet/>
      <dgm:spPr/>
      <dgm:t>
        <a:bodyPr/>
        <a:lstStyle/>
        <a:p>
          <a:endParaRPr lang="en-US"/>
        </a:p>
      </dgm:t>
    </dgm:pt>
    <dgm:pt modelId="{BD5699F1-8E0D-4332-80F8-915F92BF8312}" type="sibTrans" cxnId="{1AF73C53-98A9-4935-9BF4-1835FCFBCF07}">
      <dgm:prSet/>
      <dgm:spPr/>
      <dgm:t>
        <a:bodyPr/>
        <a:lstStyle/>
        <a:p>
          <a:endParaRPr lang="en-US"/>
        </a:p>
      </dgm:t>
    </dgm:pt>
    <dgm:pt modelId="{8242139F-F9D4-414C-8E3F-E6918D5BD4AF}" type="pres">
      <dgm:prSet presAssocID="{9559D584-D381-48BE-BE01-38EB885363B8}" presName="Name0" presStyleCnt="0">
        <dgm:presLayoutVars>
          <dgm:dir/>
          <dgm:animLvl val="lvl"/>
          <dgm:resizeHandles val="exact"/>
        </dgm:presLayoutVars>
      </dgm:prSet>
      <dgm:spPr/>
    </dgm:pt>
    <dgm:pt modelId="{7A63C75B-E1BF-8E4A-BC2C-DF832C0AF8AE}" type="pres">
      <dgm:prSet presAssocID="{45E61F27-A4C9-48C3-8807-DB0E5D9F88BB}" presName="boxAndChildren" presStyleCnt="0"/>
      <dgm:spPr/>
    </dgm:pt>
    <dgm:pt modelId="{949F8C20-EAC4-0845-8C5F-022CBFC6945F}" type="pres">
      <dgm:prSet presAssocID="{45E61F27-A4C9-48C3-8807-DB0E5D9F88BB}" presName="parentTextBox" presStyleLbl="node1" presStyleIdx="0" presStyleCnt="2"/>
      <dgm:spPr/>
    </dgm:pt>
    <dgm:pt modelId="{04850EBC-1A2B-9547-B0C7-5A6680A96C93}" type="pres">
      <dgm:prSet presAssocID="{45E61F27-A4C9-48C3-8807-DB0E5D9F88BB}" presName="entireBox" presStyleLbl="node1" presStyleIdx="0" presStyleCnt="2"/>
      <dgm:spPr/>
    </dgm:pt>
    <dgm:pt modelId="{6AFF0A83-04C2-4C4F-B88D-81354E97DDFA}" type="pres">
      <dgm:prSet presAssocID="{45E61F27-A4C9-48C3-8807-DB0E5D9F88BB}" presName="descendantBox" presStyleCnt="0"/>
      <dgm:spPr/>
    </dgm:pt>
    <dgm:pt modelId="{A9550F2D-BBF5-F74F-A3D4-92551392ACD3}" type="pres">
      <dgm:prSet presAssocID="{3A9775E6-803F-499A-A847-1DAE0583FAA5}" presName="childTextBox" presStyleLbl="fgAccFollowNode1" presStyleIdx="0" presStyleCnt="2">
        <dgm:presLayoutVars>
          <dgm:bulletEnabled val="1"/>
        </dgm:presLayoutVars>
      </dgm:prSet>
      <dgm:spPr/>
    </dgm:pt>
    <dgm:pt modelId="{B53642D5-41AD-524C-B109-EE76E6621908}" type="pres">
      <dgm:prSet presAssocID="{DD4544CA-E987-473A-9EE3-FD6965FCD00C}" presName="childTextBox" presStyleLbl="fgAccFollowNode1" presStyleIdx="1" presStyleCnt="2">
        <dgm:presLayoutVars>
          <dgm:bulletEnabled val="1"/>
        </dgm:presLayoutVars>
      </dgm:prSet>
      <dgm:spPr/>
    </dgm:pt>
    <dgm:pt modelId="{F3A88D11-B9F7-F64F-A085-411B21142B1B}" type="pres">
      <dgm:prSet presAssocID="{FBC175F4-9921-41AB-85DA-8C474978AA66}" presName="sp" presStyleCnt="0"/>
      <dgm:spPr/>
    </dgm:pt>
    <dgm:pt modelId="{BC876101-C03E-AA4F-9FB6-B3605CDB49E8}" type="pres">
      <dgm:prSet presAssocID="{2874FFC8-88C0-45D4-9084-51E766DE2400}" presName="arrowAndChildren" presStyleCnt="0"/>
      <dgm:spPr/>
    </dgm:pt>
    <dgm:pt modelId="{95C51D09-9EDD-674A-80C0-41C7DE93B87E}" type="pres">
      <dgm:prSet presAssocID="{2874FFC8-88C0-45D4-9084-51E766DE2400}" presName="parentTextArrow" presStyleLbl="node1" presStyleIdx="1" presStyleCnt="2"/>
      <dgm:spPr/>
    </dgm:pt>
  </dgm:ptLst>
  <dgm:cxnLst>
    <dgm:cxn modelId="{8DAB6213-3C1B-486D-9D54-AAD0A6BEB7D5}" srcId="{45E61F27-A4C9-48C3-8807-DB0E5D9F88BB}" destId="{3A9775E6-803F-499A-A847-1DAE0583FAA5}" srcOrd="0" destOrd="0" parTransId="{6949AB8F-88B8-4E9D-B931-D0234735FF65}" sibTransId="{7D031A07-22D2-4A46-88D6-3113DB3E9774}"/>
    <dgm:cxn modelId="{166C231A-11F3-4DA4-8E56-98AC69ED576B}" srcId="{9559D584-D381-48BE-BE01-38EB885363B8}" destId="{45E61F27-A4C9-48C3-8807-DB0E5D9F88BB}" srcOrd="1" destOrd="0" parTransId="{3E9DDAA2-BD7E-4A90-8AB7-3F17F3AD8CBB}" sibTransId="{C97765B0-AD03-462E-B634-72EEA4307818}"/>
    <dgm:cxn modelId="{02C3DB30-8CFA-FD4E-9100-F81739420D8B}" type="presOf" srcId="{9559D584-D381-48BE-BE01-38EB885363B8}" destId="{8242139F-F9D4-414C-8E3F-E6918D5BD4AF}" srcOrd="0" destOrd="0" presId="urn:microsoft.com/office/officeart/2005/8/layout/process4"/>
    <dgm:cxn modelId="{57D28345-378A-4643-888E-1AAC29A3EF86}" type="presOf" srcId="{DD4544CA-E987-473A-9EE3-FD6965FCD00C}" destId="{B53642D5-41AD-524C-B109-EE76E6621908}" srcOrd="0" destOrd="0" presId="urn:microsoft.com/office/officeart/2005/8/layout/process4"/>
    <dgm:cxn modelId="{CB430770-6F49-964E-ABF3-BC2C1846D52C}" type="presOf" srcId="{3A9775E6-803F-499A-A847-1DAE0583FAA5}" destId="{A9550F2D-BBF5-F74F-A3D4-92551392ACD3}" srcOrd="0" destOrd="0" presId="urn:microsoft.com/office/officeart/2005/8/layout/process4"/>
    <dgm:cxn modelId="{3ABBCA71-3025-8B4C-AEF0-21CF412F26FB}" type="presOf" srcId="{2874FFC8-88C0-45D4-9084-51E766DE2400}" destId="{95C51D09-9EDD-674A-80C0-41C7DE93B87E}" srcOrd="0" destOrd="0" presId="urn:microsoft.com/office/officeart/2005/8/layout/process4"/>
    <dgm:cxn modelId="{1AF73C53-98A9-4935-9BF4-1835FCFBCF07}" srcId="{45E61F27-A4C9-48C3-8807-DB0E5D9F88BB}" destId="{DD4544CA-E987-473A-9EE3-FD6965FCD00C}" srcOrd="1" destOrd="0" parTransId="{744C4F38-D738-45A8-B65B-353D7E533777}" sibTransId="{BD5699F1-8E0D-4332-80F8-915F92BF8312}"/>
    <dgm:cxn modelId="{40A7DFB6-59B6-E447-8DF2-3D775604D507}" type="presOf" srcId="{45E61F27-A4C9-48C3-8807-DB0E5D9F88BB}" destId="{949F8C20-EAC4-0845-8C5F-022CBFC6945F}" srcOrd="0" destOrd="0" presId="urn:microsoft.com/office/officeart/2005/8/layout/process4"/>
    <dgm:cxn modelId="{F7348DCD-E879-49A7-8FE6-68ECC9C89215}" srcId="{9559D584-D381-48BE-BE01-38EB885363B8}" destId="{2874FFC8-88C0-45D4-9084-51E766DE2400}" srcOrd="0" destOrd="0" parTransId="{7239D55E-EB3D-40FA-B45D-0EDFD1F23529}" sibTransId="{FBC175F4-9921-41AB-85DA-8C474978AA66}"/>
    <dgm:cxn modelId="{A5C4BDEB-0FD7-984B-8778-2A844F593F80}" type="presOf" srcId="{45E61F27-A4C9-48C3-8807-DB0E5D9F88BB}" destId="{04850EBC-1A2B-9547-B0C7-5A6680A96C93}" srcOrd="1" destOrd="0" presId="urn:microsoft.com/office/officeart/2005/8/layout/process4"/>
    <dgm:cxn modelId="{386AE962-A5ED-3B4C-80BC-C554D429445E}" type="presParOf" srcId="{8242139F-F9D4-414C-8E3F-E6918D5BD4AF}" destId="{7A63C75B-E1BF-8E4A-BC2C-DF832C0AF8AE}" srcOrd="0" destOrd="0" presId="urn:microsoft.com/office/officeart/2005/8/layout/process4"/>
    <dgm:cxn modelId="{0F24EFE0-DAAA-584D-B9CB-35F8BA7255C3}" type="presParOf" srcId="{7A63C75B-E1BF-8E4A-BC2C-DF832C0AF8AE}" destId="{949F8C20-EAC4-0845-8C5F-022CBFC6945F}" srcOrd="0" destOrd="0" presId="urn:microsoft.com/office/officeart/2005/8/layout/process4"/>
    <dgm:cxn modelId="{C2E11467-EA7B-844D-B75D-4AC8384B3099}" type="presParOf" srcId="{7A63C75B-E1BF-8E4A-BC2C-DF832C0AF8AE}" destId="{04850EBC-1A2B-9547-B0C7-5A6680A96C93}" srcOrd="1" destOrd="0" presId="urn:microsoft.com/office/officeart/2005/8/layout/process4"/>
    <dgm:cxn modelId="{17431554-B2A9-2244-8E72-180E0FBAD265}" type="presParOf" srcId="{7A63C75B-E1BF-8E4A-BC2C-DF832C0AF8AE}" destId="{6AFF0A83-04C2-4C4F-B88D-81354E97DDFA}" srcOrd="2" destOrd="0" presId="urn:microsoft.com/office/officeart/2005/8/layout/process4"/>
    <dgm:cxn modelId="{20E14E48-33E1-8440-9969-B3DB10F16577}" type="presParOf" srcId="{6AFF0A83-04C2-4C4F-B88D-81354E97DDFA}" destId="{A9550F2D-BBF5-F74F-A3D4-92551392ACD3}" srcOrd="0" destOrd="0" presId="urn:microsoft.com/office/officeart/2005/8/layout/process4"/>
    <dgm:cxn modelId="{A24F04A5-53EF-904E-97AB-891F9E555E6B}" type="presParOf" srcId="{6AFF0A83-04C2-4C4F-B88D-81354E97DDFA}" destId="{B53642D5-41AD-524C-B109-EE76E6621908}" srcOrd="1" destOrd="0" presId="urn:microsoft.com/office/officeart/2005/8/layout/process4"/>
    <dgm:cxn modelId="{56FB9CFE-046F-F74C-8504-211C81BF8BAF}" type="presParOf" srcId="{8242139F-F9D4-414C-8E3F-E6918D5BD4AF}" destId="{F3A88D11-B9F7-F64F-A085-411B21142B1B}" srcOrd="1" destOrd="0" presId="urn:microsoft.com/office/officeart/2005/8/layout/process4"/>
    <dgm:cxn modelId="{F01E3DE3-A9F0-AE41-9816-E789F4FCA1AA}" type="presParOf" srcId="{8242139F-F9D4-414C-8E3F-E6918D5BD4AF}" destId="{BC876101-C03E-AA4F-9FB6-B3605CDB49E8}" srcOrd="2" destOrd="0" presId="urn:microsoft.com/office/officeart/2005/8/layout/process4"/>
    <dgm:cxn modelId="{5EA122A4-6789-3F40-9484-68F27E8D339A}" type="presParOf" srcId="{BC876101-C03E-AA4F-9FB6-B3605CDB49E8}" destId="{95C51D09-9EDD-674A-80C0-41C7DE93B87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F44D7B5-B6F0-43A4-921C-E718A155024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7FD4F1-58D2-4D8E-9FAC-C1259BA69830}">
      <dgm:prSet phldrT="[Text]"/>
      <dgm:spPr/>
      <dgm:t>
        <a:bodyPr/>
        <a:lstStyle/>
        <a:p>
          <a:r>
            <a:rPr lang="en-US" dirty="0"/>
            <a:t>Knowledge development activities</a:t>
          </a:r>
        </a:p>
      </dgm:t>
    </dgm:pt>
    <dgm:pt modelId="{5B83DEC6-7742-4D41-9F01-A91A8AA104EA}" type="parTrans" cxnId="{9E114012-76E6-4285-9828-A488C69C7D7F}">
      <dgm:prSet/>
      <dgm:spPr/>
      <dgm:t>
        <a:bodyPr/>
        <a:lstStyle/>
        <a:p>
          <a:endParaRPr lang="en-US"/>
        </a:p>
      </dgm:t>
    </dgm:pt>
    <dgm:pt modelId="{B44432D1-E2C0-4AAA-95B5-41F2D234E8C7}" type="sibTrans" cxnId="{9E114012-76E6-4285-9828-A488C69C7D7F}">
      <dgm:prSet/>
      <dgm:spPr/>
      <dgm:t>
        <a:bodyPr/>
        <a:lstStyle/>
        <a:p>
          <a:endParaRPr lang="en-US"/>
        </a:p>
      </dgm:t>
    </dgm:pt>
    <dgm:pt modelId="{9F8A6EE3-6A53-452A-BB9D-F3973B8B28D6}">
      <dgm:prSet phldrT="[Text]"/>
      <dgm:spPr/>
      <dgm:t>
        <a:bodyPr/>
        <a:lstStyle/>
        <a:p>
          <a:r>
            <a:rPr lang="en-US" dirty="0"/>
            <a:t>Training and TA to 10 State VR Agencies</a:t>
          </a:r>
        </a:p>
      </dgm:t>
    </dgm:pt>
    <dgm:pt modelId="{88C8D793-CBB6-4463-8EDE-E25516E9E136}" type="parTrans" cxnId="{E3604F19-87E4-42EF-8637-4F0D80249AAD}">
      <dgm:prSet/>
      <dgm:spPr/>
      <dgm:t>
        <a:bodyPr/>
        <a:lstStyle/>
        <a:p>
          <a:endParaRPr lang="en-US"/>
        </a:p>
      </dgm:t>
    </dgm:pt>
    <dgm:pt modelId="{3BBF03E1-EA4D-4352-9E9F-81B47D1F5AA0}" type="sibTrans" cxnId="{E3604F19-87E4-42EF-8637-4F0D80249AAD}">
      <dgm:prSet/>
      <dgm:spPr/>
      <dgm:t>
        <a:bodyPr/>
        <a:lstStyle/>
        <a:p>
          <a:endParaRPr lang="en-US"/>
        </a:p>
      </dgm:t>
    </dgm:pt>
    <dgm:pt modelId="{33DDE850-F68C-409B-B8B8-F04513C6789A}">
      <dgm:prSet phldrT="[Text]"/>
      <dgm:spPr/>
      <dgm:t>
        <a:bodyPr/>
        <a:lstStyle/>
        <a:p>
          <a:r>
            <a:rPr lang="en-US" dirty="0"/>
            <a:t>Coordination &amp; information dissemination</a:t>
          </a:r>
        </a:p>
      </dgm:t>
    </dgm:pt>
    <dgm:pt modelId="{48898D74-AB1C-417B-8CDA-0DEE1F883B00}" type="parTrans" cxnId="{39A2BB24-870A-4DB4-9F4A-717DF985F6F7}">
      <dgm:prSet/>
      <dgm:spPr/>
      <dgm:t>
        <a:bodyPr/>
        <a:lstStyle/>
        <a:p>
          <a:endParaRPr lang="en-US"/>
        </a:p>
      </dgm:t>
    </dgm:pt>
    <dgm:pt modelId="{366FBF0E-7604-47B1-87E0-52D74E4E1F8D}" type="sibTrans" cxnId="{39A2BB24-870A-4DB4-9F4A-717DF985F6F7}">
      <dgm:prSet/>
      <dgm:spPr/>
      <dgm:t>
        <a:bodyPr/>
        <a:lstStyle/>
        <a:p>
          <a:endParaRPr lang="en-US"/>
        </a:p>
      </dgm:t>
    </dgm:pt>
    <dgm:pt modelId="{E6E941AE-CA04-4541-990F-AC5DBAA3F110}" type="pres">
      <dgm:prSet presAssocID="{CF44D7B5-B6F0-43A4-921C-E718A1550247}" presName="Name0" presStyleCnt="0">
        <dgm:presLayoutVars>
          <dgm:chMax val="7"/>
          <dgm:chPref val="7"/>
          <dgm:dir/>
        </dgm:presLayoutVars>
      </dgm:prSet>
      <dgm:spPr/>
    </dgm:pt>
    <dgm:pt modelId="{F001566D-A04F-4AB2-84A5-B081B05A911F}" type="pres">
      <dgm:prSet presAssocID="{CF44D7B5-B6F0-43A4-921C-E718A1550247}" presName="Name1" presStyleCnt="0"/>
      <dgm:spPr/>
    </dgm:pt>
    <dgm:pt modelId="{3AE6848F-5E24-49BA-8D4D-9066A3127A48}" type="pres">
      <dgm:prSet presAssocID="{CF44D7B5-B6F0-43A4-921C-E718A1550247}" presName="cycle" presStyleCnt="0"/>
      <dgm:spPr/>
    </dgm:pt>
    <dgm:pt modelId="{6E35ED8D-ACC9-45D6-84DB-6851E0FCC1EA}" type="pres">
      <dgm:prSet presAssocID="{CF44D7B5-B6F0-43A4-921C-E718A1550247}" presName="srcNode" presStyleLbl="node1" presStyleIdx="0" presStyleCnt="3"/>
      <dgm:spPr/>
    </dgm:pt>
    <dgm:pt modelId="{076F18CB-EF39-4414-BA72-2B9A4577AFC8}" type="pres">
      <dgm:prSet presAssocID="{CF44D7B5-B6F0-43A4-921C-E718A1550247}" presName="conn" presStyleLbl="parChTrans1D2" presStyleIdx="0" presStyleCnt="1"/>
      <dgm:spPr/>
    </dgm:pt>
    <dgm:pt modelId="{BCAE4569-FF1F-435B-823B-8CF88EE6011F}" type="pres">
      <dgm:prSet presAssocID="{CF44D7B5-B6F0-43A4-921C-E718A1550247}" presName="extraNode" presStyleLbl="node1" presStyleIdx="0" presStyleCnt="3"/>
      <dgm:spPr/>
    </dgm:pt>
    <dgm:pt modelId="{BC06D0CC-6C53-45D5-BD59-738A58268ADA}" type="pres">
      <dgm:prSet presAssocID="{CF44D7B5-B6F0-43A4-921C-E718A1550247}" presName="dstNode" presStyleLbl="node1" presStyleIdx="0" presStyleCnt="3"/>
      <dgm:spPr/>
    </dgm:pt>
    <dgm:pt modelId="{3C7A3284-4CE4-4C60-A153-B30C80E84DF6}" type="pres">
      <dgm:prSet presAssocID="{177FD4F1-58D2-4D8E-9FAC-C1259BA69830}" presName="text_1" presStyleLbl="node1" presStyleIdx="0" presStyleCnt="3">
        <dgm:presLayoutVars>
          <dgm:bulletEnabled val="1"/>
        </dgm:presLayoutVars>
      </dgm:prSet>
      <dgm:spPr/>
    </dgm:pt>
    <dgm:pt modelId="{C40AA938-8E4A-4E54-A211-B08449B5A482}" type="pres">
      <dgm:prSet presAssocID="{177FD4F1-58D2-4D8E-9FAC-C1259BA69830}" presName="accent_1" presStyleCnt="0"/>
      <dgm:spPr/>
    </dgm:pt>
    <dgm:pt modelId="{DE7D2A71-D867-4E19-83D7-F1D11F838580}" type="pres">
      <dgm:prSet presAssocID="{177FD4F1-58D2-4D8E-9FAC-C1259BA69830}" presName="accentRepeatNode" presStyleLbl="solidFgAcc1" presStyleIdx="0" presStyleCnt="3"/>
      <dgm:spPr/>
    </dgm:pt>
    <dgm:pt modelId="{6E4D47C3-8A9F-4028-9CBF-DEB460CCE820}" type="pres">
      <dgm:prSet presAssocID="{9F8A6EE3-6A53-452A-BB9D-F3973B8B28D6}" presName="text_2" presStyleLbl="node1" presStyleIdx="1" presStyleCnt="3">
        <dgm:presLayoutVars>
          <dgm:bulletEnabled val="1"/>
        </dgm:presLayoutVars>
      </dgm:prSet>
      <dgm:spPr/>
    </dgm:pt>
    <dgm:pt modelId="{A65D1B81-886F-48B6-80B4-B89182548A64}" type="pres">
      <dgm:prSet presAssocID="{9F8A6EE3-6A53-452A-BB9D-F3973B8B28D6}" presName="accent_2" presStyleCnt="0"/>
      <dgm:spPr/>
    </dgm:pt>
    <dgm:pt modelId="{6844A30E-3FE0-4D38-9A57-2806B0DF9898}" type="pres">
      <dgm:prSet presAssocID="{9F8A6EE3-6A53-452A-BB9D-F3973B8B28D6}" presName="accentRepeatNode" presStyleLbl="solidFgAcc1" presStyleIdx="1" presStyleCnt="3"/>
      <dgm:spPr/>
    </dgm:pt>
    <dgm:pt modelId="{60545A0C-97D0-46F1-875A-5761AA0CB480}" type="pres">
      <dgm:prSet presAssocID="{33DDE850-F68C-409B-B8B8-F04513C6789A}" presName="text_3" presStyleLbl="node1" presStyleIdx="2" presStyleCnt="3">
        <dgm:presLayoutVars>
          <dgm:bulletEnabled val="1"/>
        </dgm:presLayoutVars>
      </dgm:prSet>
      <dgm:spPr/>
    </dgm:pt>
    <dgm:pt modelId="{696BFFAE-58FF-478C-97D2-F4558872259C}" type="pres">
      <dgm:prSet presAssocID="{33DDE850-F68C-409B-B8B8-F04513C6789A}" presName="accent_3" presStyleCnt="0"/>
      <dgm:spPr/>
    </dgm:pt>
    <dgm:pt modelId="{651D6A42-4704-4416-9544-5E1EB8A4717F}" type="pres">
      <dgm:prSet presAssocID="{33DDE850-F68C-409B-B8B8-F04513C6789A}" presName="accentRepeatNode" presStyleLbl="solidFgAcc1" presStyleIdx="2" presStyleCnt="3"/>
      <dgm:spPr/>
    </dgm:pt>
  </dgm:ptLst>
  <dgm:cxnLst>
    <dgm:cxn modelId="{7CD8360F-E8C9-4EE6-9338-44B58F6FB315}" type="presOf" srcId="{9F8A6EE3-6A53-452A-BB9D-F3973B8B28D6}" destId="{6E4D47C3-8A9F-4028-9CBF-DEB460CCE820}" srcOrd="0" destOrd="0" presId="urn:microsoft.com/office/officeart/2008/layout/VerticalCurvedList"/>
    <dgm:cxn modelId="{9E114012-76E6-4285-9828-A488C69C7D7F}" srcId="{CF44D7B5-B6F0-43A4-921C-E718A1550247}" destId="{177FD4F1-58D2-4D8E-9FAC-C1259BA69830}" srcOrd="0" destOrd="0" parTransId="{5B83DEC6-7742-4D41-9F01-A91A8AA104EA}" sibTransId="{B44432D1-E2C0-4AAA-95B5-41F2D234E8C7}"/>
    <dgm:cxn modelId="{E3604F19-87E4-42EF-8637-4F0D80249AAD}" srcId="{CF44D7B5-B6F0-43A4-921C-E718A1550247}" destId="{9F8A6EE3-6A53-452A-BB9D-F3973B8B28D6}" srcOrd="1" destOrd="0" parTransId="{88C8D793-CBB6-4463-8EDE-E25516E9E136}" sibTransId="{3BBF03E1-EA4D-4352-9E9F-81B47D1F5AA0}"/>
    <dgm:cxn modelId="{39A2BB24-870A-4DB4-9F4A-717DF985F6F7}" srcId="{CF44D7B5-B6F0-43A4-921C-E718A1550247}" destId="{33DDE850-F68C-409B-B8B8-F04513C6789A}" srcOrd="2" destOrd="0" parTransId="{48898D74-AB1C-417B-8CDA-0DEE1F883B00}" sibTransId="{366FBF0E-7604-47B1-87E0-52D74E4E1F8D}"/>
    <dgm:cxn modelId="{6F79E428-E060-4DB7-8939-D4631B7C904D}" type="presOf" srcId="{CF44D7B5-B6F0-43A4-921C-E718A1550247}" destId="{E6E941AE-CA04-4541-990F-AC5DBAA3F110}" srcOrd="0" destOrd="0" presId="urn:microsoft.com/office/officeart/2008/layout/VerticalCurvedList"/>
    <dgm:cxn modelId="{89594A95-7332-4A55-860F-D8FCC8D4121F}" type="presOf" srcId="{33DDE850-F68C-409B-B8B8-F04513C6789A}" destId="{60545A0C-97D0-46F1-875A-5761AA0CB480}" srcOrd="0" destOrd="0" presId="urn:microsoft.com/office/officeart/2008/layout/VerticalCurvedList"/>
    <dgm:cxn modelId="{3DA2D6C6-AC4A-4082-9951-BE5904751B9D}" type="presOf" srcId="{177FD4F1-58D2-4D8E-9FAC-C1259BA69830}" destId="{3C7A3284-4CE4-4C60-A153-B30C80E84DF6}" srcOrd="0" destOrd="0" presId="urn:microsoft.com/office/officeart/2008/layout/VerticalCurvedList"/>
    <dgm:cxn modelId="{6E05C9D8-FA00-47BB-B0E1-3CC07B0F7FE9}" type="presOf" srcId="{B44432D1-E2C0-4AAA-95B5-41F2D234E8C7}" destId="{076F18CB-EF39-4414-BA72-2B9A4577AFC8}" srcOrd="0" destOrd="0" presId="urn:microsoft.com/office/officeart/2008/layout/VerticalCurvedList"/>
    <dgm:cxn modelId="{723BB628-65D5-45AE-9BFC-4180E60184AD}" type="presParOf" srcId="{E6E941AE-CA04-4541-990F-AC5DBAA3F110}" destId="{F001566D-A04F-4AB2-84A5-B081B05A911F}" srcOrd="0" destOrd="0" presId="urn:microsoft.com/office/officeart/2008/layout/VerticalCurvedList"/>
    <dgm:cxn modelId="{10AC5D5B-4136-464C-9EA8-E2E811EC9191}" type="presParOf" srcId="{F001566D-A04F-4AB2-84A5-B081B05A911F}" destId="{3AE6848F-5E24-49BA-8D4D-9066A3127A48}" srcOrd="0" destOrd="0" presId="urn:microsoft.com/office/officeart/2008/layout/VerticalCurvedList"/>
    <dgm:cxn modelId="{9868C5F1-F84D-480F-9A62-1024AE2F2419}" type="presParOf" srcId="{3AE6848F-5E24-49BA-8D4D-9066A3127A48}" destId="{6E35ED8D-ACC9-45D6-84DB-6851E0FCC1EA}" srcOrd="0" destOrd="0" presId="urn:microsoft.com/office/officeart/2008/layout/VerticalCurvedList"/>
    <dgm:cxn modelId="{69E38297-0A51-496D-8C07-DA33BEE56525}" type="presParOf" srcId="{3AE6848F-5E24-49BA-8D4D-9066A3127A48}" destId="{076F18CB-EF39-4414-BA72-2B9A4577AFC8}" srcOrd="1" destOrd="0" presId="urn:microsoft.com/office/officeart/2008/layout/VerticalCurvedList"/>
    <dgm:cxn modelId="{6D5E55D4-F8EB-4A0C-A36D-7D4108A660AF}" type="presParOf" srcId="{3AE6848F-5E24-49BA-8D4D-9066A3127A48}" destId="{BCAE4569-FF1F-435B-823B-8CF88EE6011F}" srcOrd="2" destOrd="0" presId="urn:microsoft.com/office/officeart/2008/layout/VerticalCurvedList"/>
    <dgm:cxn modelId="{4558D69B-640B-4841-9391-6E7130BE2ADF}" type="presParOf" srcId="{3AE6848F-5E24-49BA-8D4D-9066A3127A48}" destId="{BC06D0CC-6C53-45D5-BD59-738A58268ADA}" srcOrd="3" destOrd="0" presId="urn:microsoft.com/office/officeart/2008/layout/VerticalCurvedList"/>
    <dgm:cxn modelId="{A2287752-FFB8-4909-AD57-C58C40E61275}" type="presParOf" srcId="{F001566D-A04F-4AB2-84A5-B081B05A911F}" destId="{3C7A3284-4CE4-4C60-A153-B30C80E84DF6}" srcOrd="1" destOrd="0" presId="urn:microsoft.com/office/officeart/2008/layout/VerticalCurvedList"/>
    <dgm:cxn modelId="{2B302412-3ABF-4634-8C80-06B1FB3CFCBD}" type="presParOf" srcId="{F001566D-A04F-4AB2-84A5-B081B05A911F}" destId="{C40AA938-8E4A-4E54-A211-B08449B5A482}" srcOrd="2" destOrd="0" presId="urn:microsoft.com/office/officeart/2008/layout/VerticalCurvedList"/>
    <dgm:cxn modelId="{9D0FEE4A-C95A-491F-92FE-D69D2BCA4FB8}" type="presParOf" srcId="{C40AA938-8E4A-4E54-A211-B08449B5A482}" destId="{DE7D2A71-D867-4E19-83D7-F1D11F838580}" srcOrd="0" destOrd="0" presId="urn:microsoft.com/office/officeart/2008/layout/VerticalCurvedList"/>
    <dgm:cxn modelId="{EF3F9E3B-4C5D-46C3-AC64-7551C7DA2839}" type="presParOf" srcId="{F001566D-A04F-4AB2-84A5-B081B05A911F}" destId="{6E4D47C3-8A9F-4028-9CBF-DEB460CCE820}" srcOrd="3" destOrd="0" presId="urn:microsoft.com/office/officeart/2008/layout/VerticalCurvedList"/>
    <dgm:cxn modelId="{D6A8223B-78B0-4F73-95A0-2312A3EA4771}" type="presParOf" srcId="{F001566D-A04F-4AB2-84A5-B081B05A911F}" destId="{A65D1B81-886F-48B6-80B4-B89182548A64}" srcOrd="4" destOrd="0" presId="urn:microsoft.com/office/officeart/2008/layout/VerticalCurvedList"/>
    <dgm:cxn modelId="{B930FC4F-6957-421C-9405-A91476C311A0}" type="presParOf" srcId="{A65D1B81-886F-48B6-80B4-B89182548A64}" destId="{6844A30E-3FE0-4D38-9A57-2806B0DF9898}" srcOrd="0" destOrd="0" presId="urn:microsoft.com/office/officeart/2008/layout/VerticalCurvedList"/>
    <dgm:cxn modelId="{057617FB-AACB-4DAD-89D1-C9A04665DDD2}" type="presParOf" srcId="{F001566D-A04F-4AB2-84A5-B081B05A911F}" destId="{60545A0C-97D0-46F1-875A-5761AA0CB480}" srcOrd="5" destOrd="0" presId="urn:microsoft.com/office/officeart/2008/layout/VerticalCurvedList"/>
    <dgm:cxn modelId="{94E9214E-2266-4CB7-983F-95E6D1D41BD0}" type="presParOf" srcId="{F001566D-A04F-4AB2-84A5-B081B05A911F}" destId="{696BFFAE-58FF-478C-97D2-F4558872259C}" srcOrd="6" destOrd="0" presId="urn:microsoft.com/office/officeart/2008/layout/VerticalCurvedList"/>
    <dgm:cxn modelId="{A8E7AF47-85B9-4B15-B7E3-2F79BBA6E951}" type="presParOf" srcId="{696BFFAE-58FF-478C-97D2-F4558872259C}" destId="{651D6A42-4704-4416-9544-5E1EB8A4717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81380C5-9C0A-4A7B-BC16-C6BF05F982C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AC2AAAF-7352-46E6-9532-3B15B7113B04}">
      <dgm:prSet phldrT="[Text]"/>
      <dgm:spPr/>
      <dgm:t>
        <a:bodyPr/>
        <a:lstStyle/>
        <a:p>
          <a:r>
            <a:rPr lang="en-US" dirty="0"/>
            <a:t>National Survey</a:t>
          </a:r>
        </a:p>
      </dgm:t>
    </dgm:pt>
    <dgm:pt modelId="{5DCF8E7D-A3EA-4321-8AB2-12BF9CC2D1C6}" type="parTrans" cxnId="{B7E1E256-281C-4027-9FBF-61397BC2018D}">
      <dgm:prSet/>
      <dgm:spPr/>
      <dgm:t>
        <a:bodyPr/>
        <a:lstStyle/>
        <a:p>
          <a:endParaRPr lang="en-US"/>
        </a:p>
      </dgm:t>
    </dgm:pt>
    <dgm:pt modelId="{4DD30071-A9C5-4704-890E-750BCD961B32}" type="sibTrans" cxnId="{B7E1E256-281C-4027-9FBF-61397BC2018D}">
      <dgm:prSet/>
      <dgm:spPr/>
      <dgm:t>
        <a:bodyPr/>
        <a:lstStyle/>
        <a:p>
          <a:endParaRPr lang="en-US"/>
        </a:p>
      </dgm:t>
    </dgm:pt>
    <dgm:pt modelId="{C0DE69CE-02BF-4228-97CD-ED6B48CB730F}">
      <dgm:prSet phldrT="[Text]"/>
      <dgm:spPr/>
      <dgm:t>
        <a:bodyPr/>
        <a:lstStyle/>
        <a:p>
          <a:r>
            <a:rPr lang="en-US" dirty="0"/>
            <a:t>Project Website</a:t>
          </a:r>
        </a:p>
      </dgm:t>
    </dgm:pt>
    <dgm:pt modelId="{5203BD11-3954-4365-8D5D-CB240BEF041A}" type="parTrans" cxnId="{29BBF3FC-3AAB-47CC-BFAF-AB4F2B286D2D}">
      <dgm:prSet/>
      <dgm:spPr/>
      <dgm:t>
        <a:bodyPr/>
        <a:lstStyle/>
        <a:p>
          <a:endParaRPr lang="en-US"/>
        </a:p>
      </dgm:t>
    </dgm:pt>
    <dgm:pt modelId="{4C98B557-CCD8-46DF-8D86-4497D30121F5}" type="sibTrans" cxnId="{29BBF3FC-3AAB-47CC-BFAF-AB4F2B286D2D}">
      <dgm:prSet/>
      <dgm:spPr/>
      <dgm:t>
        <a:bodyPr/>
        <a:lstStyle/>
        <a:p>
          <a:endParaRPr lang="en-US"/>
        </a:p>
      </dgm:t>
    </dgm:pt>
    <dgm:pt modelId="{FC812D08-4107-45D6-89AD-8F623CEAC47F}">
      <dgm:prSet phldrT="[Text]"/>
      <dgm:spPr/>
      <dgm:t>
        <a:bodyPr/>
        <a:lstStyle/>
        <a:p>
          <a:r>
            <a:rPr lang="en-US" dirty="0"/>
            <a:t>Online Modules</a:t>
          </a:r>
        </a:p>
      </dgm:t>
    </dgm:pt>
    <dgm:pt modelId="{C8AD1D39-33C0-4B85-A30F-C32F9FC6D887}" type="parTrans" cxnId="{14B610FD-DD7D-4D08-9F35-723E98C488FF}">
      <dgm:prSet/>
      <dgm:spPr/>
      <dgm:t>
        <a:bodyPr/>
        <a:lstStyle/>
        <a:p>
          <a:endParaRPr lang="en-US"/>
        </a:p>
      </dgm:t>
    </dgm:pt>
    <dgm:pt modelId="{37BB424D-E28C-47B7-97F5-5D027D643FD3}" type="sibTrans" cxnId="{14B610FD-DD7D-4D08-9F35-723E98C488FF}">
      <dgm:prSet/>
      <dgm:spPr/>
      <dgm:t>
        <a:bodyPr/>
        <a:lstStyle/>
        <a:p>
          <a:endParaRPr lang="en-US"/>
        </a:p>
      </dgm:t>
    </dgm:pt>
    <dgm:pt modelId="{2E962804-F9A4-47C8-B593-814BD243F682}">
      <dgm:prSet/>
      <dgm:spPr/>
      <dgm:t>
        <a:bodyPr/>
        <a:lstStyle/>
        <a:p>
          <a:r>
            <a:rPr lang="en-US" dirty="0"/>
            <a:t>Agreements with State VR Agencies</a:t>
          </a:r>
        </a:p>
      </dgm:t>
    </dgm:pt>
    <dgm:pt modelId="{A28FBC42-B866-4946-A1F0-35C0E843F924}" type="parTrans" cxnId="{A971DB30-E350-4AFA-B7E7-25F608201A96}">
      <dgm:prSet/>
      <dgm:spPr/>
      <dgm:t>
        <a:bodyPr/>
        <a:lstStyle/>
        <a:p>
          <a:endParaRPr lang="en-US"/>
        </a:p>
      </dgm:t>
    </dgm:pt>
    <dgm:pt modelId="{F07F6770-FFCF-48EC-A42C-1F0FF849B249}" type="sibTrans" cxnId="{A971DB30-E350-4AFA-B7E7-25F608201A96}">
      <dgm:prSet/>
      <dgm:spPr/>
      <dgm:t>
        <a:bodyPr/>
        <a:lstStyle/>
        <a:p>
          <a:endParaRPr lang="en-US"/>
        </a:p>
      </dgm:t>
    </dgm:pt>
    <dgm:pt modelId="{E594CF1C-1665-42D5-9858-F0B967BFFE33}" type="pres">
      <dgm:prSet presAssocID="{A81380C5-9C0A-4A7B-BC16-C6BF05F982C2}" presName="Name0" presStyleCnt="0">
        <dgm:presLayoutVars>
          <dgm:chMax val="7"/>
          <dgm:chPref val="7"/>
          <dgm:dir/>
        </dgm:presLayoutVars>
      </dgm:prSet>
      <dgm:spPr/>
    </dgm:pt>
    <dgm:pt modelId="{245B82EB-350F-4656-8826-35F611C4ADD8}" type="pres">
      <dgm:prSet presAssocID="{A81380C5-9C0A-4A7B-BC16-C6BF05F982C2}" presName="Name1" presStyleCnt="0"/>
      <dgm:spPr/>
    </dgm:pt>
    <dgm:pt modelId="{7C63CF51-F3CE-4558-9627-33F0ACE71121}" type="pres">
      <dgm:prSet presAssocID="{A81380C5-9C0A-4A7B-BC16-C6BF05F982C2}" presName="cycle" presStyleCnt="0"/>
      <dgm:spPr/>
    </dgm:pt>
    <dgm:pt modelId="{6D4A45DE-2B20-45E3-99B4-B61E3FA9BA9A}" type="pres">
      <dgm:prSet presAssocID="{A81380C5-9C0A-4A7B-BC16-C6BF05F982C2}" presName="srcNode" presStyleLbl="node1" presStyleIdx="0" presStyleCnt="4"/>
      <dgm:spPr/>
    </dgm:pt>
    <dgm:pt modelId="{ADF47019-C521-4C65-A209-8BCB9511ECA0}" type="pres">
      <dgm:prSet presAssocID="{A81380C5-9C0A-4A7B-BC16-C6BF05F982C2}" presName="conn" presStyleLbl="parChTrans1D2" presStyleIdx="0" presStyleCnt="1"/>
      <dgm:spPr/>
    </dgm:pt>
    <dgm:pt modelId="{5787C869-6581-4287-BA0C-553631011B82}" type="pres">
      <dgm:prSet presAssocID="{A81380C5-9C0A-4A7B-BC16-C6BF05F982C2}" presName="extraNode" presStyleLbl="node1" presStyleIdx="0" presStyleCnt="4"/>
      <dgm:spPr/>
    </dgm:pt>
    <dgm:pt modelId="{7839D6C0-783F-4523-9AD2-E08FEFFCCC0B}" type="pres">
      <dgm:prSet presAssocID="{A81380C5-9C0A-4A7B-BC16-C6BF05F982C2}" presName="dstNode" presStyleLbl="node1" presStyleIdx="0" presStyleCnt="4"/>
      <dgm:spPr/>
    </dgm:pt>
    <dgm:pt modelId="{0B19C3D3-1CC0-4EB8-8F5C-DC5079E0A893}" type="pres">
      <dgm:prSet presAssocID="{4AC2AAAF-7352-46E6-9532-3B15B7113B04}" presName="text_1" presStyleLbl="node1" presStyleIdx="0" presStyleCnt="4">
        <dgm:presLayoutVars>
          <dgm:bulletEnabled val="1"/>
        </dgm:presLayoutVars>
      </dgm:prSet>
      <dgm:spPr/>
    </dgm:pt>
    <dgm:pt modelId="{4823544A-83CA-4BF3-B57E-28252A0663F2}" type="pres">
      <dgm:prSet presAssocID="{4AC2AAAF-7352-46E6-9532-3B15B7113B04}" presName="accent_1" presStyleCnt="0"/>
      <dgm:spPr/>
    </dgm:pt>
    <dgm:pt modelId="{40BFDB3C-AF51-444E-BD28-9B6990F18510}" type="pres">
      <dgm:prSet presAssocID="{4AC2AAAF-7352-46E6-9532-3B15B7113B04}" presName="accentRepeatNode" presStyleLbl="solidFgAcc1" presStyleIdx="0" presStyleCnt="4"/>
      <dgm:spPr/>
    </dgm:pt>
    <dgm:pt modelId="{AB59E27A-F6EF-4061-9109-3ACAD78D1DF6}" type="pres">
      <dgm:prSet presAssocID="{C0DE69CE-02BF-4228-97CD-ED6B48CB730F}" presName="text_2" presStyleLbl="node1" presStyleIdx="1" presStyleCnt="4">
        <dgm:presLayoutVars>
          <dgm:bulletEnabled val="1"/>
        </dgm:presLayoutVars>
      </dgm:prSet>
      <dgm:spPr/>
    </dgm:pt>
    <dgm:pt modelId="{7A8A5927-9A55-4A1F-BFDD-984D23826451}" type="pres">
      <dgm:prSet presAssocID="{C0DE69CE-02BF-4228-97CD-ED6B48CB730F}" presName="accent_2" presStyleCnt="0"/>
      <dgm:spPr/>
    </dgm:pt>
    <dgm:pt modelId="{53C41B36-457B-49FA-B486-295FA1CF9312}" type="pres">
      <dgm:prSet presAssocID="{C0DE69CE-02BF-4228-97CD-ED6B48CB730F}" presName="accentRepeatNode" presStyleLbl="solidFgAcc1" presStyleIdx="1" presStyleCnt="4"/>
      <dgm:spPr/>
    </dgm:pt>
    <dgm:pt modelId="{8AA06E6E-406A-43CC-B6D2-E63C54CCC2E1}" type="pres">
      <dgm:prSet presAssocID="{FC812D08-4107-45D6-89AD-8F623CEAC47F}" presName="text_3" presStyleLbl="node1" presStyleIdx="2" presStyleCnt="4">
        <dgm:presLayoutVars>
          <dgm:bulletEnabled val="1"/>
        </dgm:presLayoutVars>
      </dgm:prSet>
      <dgm:spPr/>
    </dgm:pt>
    <dgm:pt modelId="{F023455E-6161-414D-9FFA-F1309EA469F5}" type="pres">
      <dgm:prSet presAssocID="{FC812D08-4107-45D6-89AD-8F623CEAC47F}" presName="accent_3" presStyleCnt="0"/>
      <dgm:spPr/>
    </dgm:pt>
    <dgm:pt modelId="{1E26E800-60AD-4139-9F3E-84D382004997}" type="pres">
      <dgm:prSet presAssocID="{FC812D08-4107-45D6-89AD-8F623CEAC47F}" presName="accentRepeatNode" presStyleLbl="solidFgAcc1" presStyleIdx="2" presStyleCnt="4"/>
      <dgm:spPr/>
    </dgm:pt>
    <dgm:pt modelId="{EC37B557-3EC3-4CF5-96DD-FCCE78633291}" type="pres">
      <dgm:prSet presAssocID="{2E962804-F9A4-47C8-B593-814BD243F682}" presName="text_4" presStyleLbl="node1" presStyleIdx="3" presStyleCnt="4">
        <dgm:presLayoutVars>
          <dgm:bulletEnabled val="1"/>
        </dgm:presLayoutVars>
      </dgm:prSet>
      <dgm:spPr/>
    </dgm:pt>
    <dgm:pt modelId="{125BD2CC-1ECF-496F-9C2E-4ED1FBCDF959}" type="pres">
      <dgm:prSet presAssocID="{2E962804-F9A4-47C8-B593-814BD243F682}" presName="accent_4" presStyleCnt="0"/>
      <dgm:spPr/>
    </dgm:pt>
    <dgm:pt modelId="{95113B6F-B62C-4833-BFDE-090E5348A4E6}" type="pres">
      <dgm:prSet presAssocID="{2E962804-F9A4-47C8-B593-814BD243F682}" presName="accentRepeatNode" presStyleLbl="solidFgAcc1" presStyleIdx="3" presStyleCnt="4"/>
      <dgm:spPr/>
    </dgm:pt>
  </dgm:ptLst>
  <dgm:cxnLst>
    <dgm:cxn modelId="{9162DE09-FA52-4051-9C47-89B9093810A6}" type="presOf" srcId="{4AC2AAAF-7352-46E6-9532-3B15B7113B04}" destId="{0B19C3D3-1CC0-4EB8-8F5C-DC5079E0A893}" srcOrd="0" destOrd="0" presId="urn:microsoft.com/office/officeart/2008/layout/VerticalCurvedList"/>
    <dgm:cxn modelId="{A971DB30-E350-4AFA-B7E7-25F608201A96}" srcId="{A81380C5-9C0A-4A7B-BC16-C6BF05F982C2}" destId="{2E962804-F9A4-47C8-B593-814BD243F682}" srcOrd="3" destOrd="0" parTransId="{A28FBC42-B866-4946-A1F0-35C0E843F924}" sibTransId="{F07F6770-FFCF-48EC-A42C-1F0FF849B249}"/>
    <dgm:cxn modelId="{1B6B7D4F-F712-4513-84E8-4E643BA12DDC}" type="presOf" srcId="{2E962804-F9A4-47C8-B593-814BD243F682}" destId="{EC37B557-3EC3-4CF5-96DD-FCCE78633291}" srcOrd="0" destOrd="0" presId="urn:microsoft.com/office/officeart/2008/layout/VerticalCurvedList"/>
    <dgm:cxn modelId="{B7E1E256-281C-4027-9FBF-61397BC2018D}" srcId="{A81380C5-9C0A-4A7B-BC16-C6BF05F982C2}" destId="{4AC2AAAF-7352-46E6-9532-3B15B7113B04}" srcOrd="0" destOrd="0" parTransId="{5DCF8E7D-A3EA-4321-8AB2-12BF9CC2D1C6}" sibTransId="{4DD30071-A9C5-4704-890E-750BCD961B32}"/>
    <dgm:cxn modelId="{8B1E1077-1191-4463-A295-92CC49EB40B9}" type="presOf" srcId="{C0DE69CE-02BF-4228-97CD-ED6B48CB730F}" destId="{AB59E27A-F6EF-4061-9109-3ACAD78D1DF6}" srcOrd="0" destOrd="0" presId="urn:microsoft.com/office/officeart/2008/layout/VerticalCurvedList"/>
    <dgm:cxn modelId="{1C266188-018E-47EC-8B58-D8DB896F225F}" type="presOf" srcId="{4DD30071-A9C5-4704-890E-750BCD961B32}" destId="{ADF47019-C521-4C65-A209-8BCB9511ECA0}" srcOrd="0" destOrd="0" presId="urn:microsoft.com/office/officeart/2008/layout/VerticalCurvedList"/>
    <dgm:cxn modelId="{4479FDDB-D86B-4C9C-97FC-45A05F935C1A}" type="presOf" srcId="{FC812D08-4107-45D6-89AD-8F623CEAC47F}" destId="{8AA06E6E-406A-43CC-B6D2-E63C54CCC2E1}" srcOrd="0" destOrd="0" presId="urn:microsoft.com/office/officeart/2008/layout/VerticalCurvedList"/>
    <dgm:cxn modelId="{A0F1EBF9-17BC-4765-B9D9-66B47F82E4F5}" type="presOf" srcId="{A81380C5-9C0A-4A7B-BC16-C6BF05F982C2}" destId="{E594CF1C-1665-42D5-9858-F0B967BFFE33}" srcOrd="0" destOrd="0" presId="urn:microsoft.com/office/officeart/2008/layout/VerticalCurvedList"/>
    <dgm:cxn modelId="{29BBF3FC-3AAB-47CC-BFAF-AB4F2B286D2D}" srcId="{A81380C5-9C0A-4A7B-BC16-C6BF05F982C2}" destId="{C0DE69CE-02BF-4228-97CD-ED6B48CB730F}" srcOrd="1" destOrd="0" parTransId="{5203BD11-3954-4365-8D5D-CB240BEF041A}" sibTransId="{4C98B557-CCD8-46DF-8D86-4497D30121F5}"/>
    <dgm:cxn modelId="{14B610FD-DD7D-4D08-9F35-723E98C488FF}" srcId="{A81380C5-9C0A-4A7B-BC16-C6BF05F982C2}" destId="{FC812D08-4107-45D6-89AD-8F623CEAC47F}" srcOrd="2" destOrd="0" parTransId="{C8AD1D39-33C0-4B85-A30F-C32F9FC6D887}" sibTransId="{37BB424D-E28C-47B7-97F5-5D027D643FD3}"/>
    <dgm:cxn modelId="{34D155CF-AC60-44F0-9FFA-93C1474CE3AA}" type="presParOf" srcId="{E594CF1C-1665-42D5-9858-F0B967BFFE33}" destId="{245B82EB-350F-4656-8826-35F611C4ADD8}" srcOrd="0" destOrd="0" presId="urn:microsoft.com/office/officeart/2008/layout/VerticalCurvedList"/>
    <dgm:cxn modelId="{44C8C7D9-2072-45CC-8CD8-8F2A411E8292}" type="presParOf" srcId="{245B82EB-350F-4656-8826-35F611C4ADD8}" destId="{7C63CF51-F3CE-4558-9627-33F0ACE71121}" srcOrd="0" destOrd="0" presId="urn:microsoft.com/office/officeart/2008/layout/VerticalCurvedList"/>
    <dgm:cxn modelId="{8C763EBD-CB08-4141-945D-D9DECB32296B}" type="presParOf" srcId="{7C63CF51-F3CE-4558-9627-33F0ACE71121}" destId="{6D4A45DE-2B20-45E3-99B4-B61E3FA9BA9A}" srcOrd="0" destOrd="0" presId="urn:microsoft.com/office/officeart/2008/layout/VerticalCurvedList"/>
    <dgm:cxn modelId="{C76AEA65-1F30-4387-8A9E-82462F748538}" type="presParOf" srcId="{7C63CF51-F3CE-4558-9627-33F0ACE71121}" destId="{ADF47019-C521-4C65-A209-8BCB9511ECA0}" srcOrd="1" destOrd="0" presId="urn:microsoft.com/office/officeart/2008/layout/VerticalCurvedList"/>
    <dgm:cxn modelId="{4D0C41CF-F091-4AAD-8146-B598CD4C8374}" type="presParOf" srcId="{7C63CF51-F3CE-4558-9627-33F0ACE71121}" destId="{5787C869-6581-4287-BA0C-553631011B82}" srcOrd="2" destOrd="0" presId="urn:microsoft.com/office/officeart/2008/layout/VerticalCurvedList"/>
    <dgm:cxn modelId="{436977FA-1453-464E-9CAE-867853ED89B2}" type="presParOf" srcId="{7C63CF51-F3CE-4558-9627-33F0ACE71121}" destId="{7839D6C0-783F-4523-9AD2-E08FEFFCCC0B}" srcOrd="3" destOrd="0" presId="urn:microsoft.com/office/officeart/2008/layout/VerticalCurvedList"/>
    <dgm:cxn modelId="{E65F627A-F0D0-4C61-B93C-153FBA0AEA0C}" type="presParOf" srcId="{245B82EB-350F-4656-8826-35F611C4ADD8}" destId="{0B19C3D3-1CC0-4EB8-8F5C-DC5079E0A893}" srcOrd="1" destOrd="0" presId="urn:microsoft.com/office/officeart/2008/layout/VerticalCurvedList"/>
    <dgm:cxn modelId="{E600F035-DE4F-4EA9-BEE6-679868A2E2DD}" type="presParOf" srcId="{245B82EB-350F-4656-8826-35F611C4ADD8}" destId="{4823544A-83CA-4BF3-B57E-28252A0663F2}" srcOrd="2" destOrd="0" presId="urn:microsoft.com/office/officeart/2008/layout/VerticalCurvedList"/>
    <dgm:cxn modelId="{C86182CB-EDB2-464F-B597-C48EEF1A03E4}" type="presParOf" srcId="{4823544A-83CA-4BF3-B57E-28252A0663F2}" destId="{40BFDB3C-AF51-444E-BD28-9B6990F18510}" srcOrd="0" destOrd="0" presId="urn:microsoft.com/office/officeart/2008/layout/VerticalCurvedList"/>
    <dgm:cxn modelId="{2879E9B7-CC4D-48A4-81B9-085866B6987A}" type="presParOf" srcId="{245B82EB-350F-4656-8826-35F611C4ADD8}" destId="{AB59E27A-F6EF-4061-9109-3ACAD78D1DF6}" srcOrd="3" destOrd="0" presId="urn:microsoft.com/office/officeart/2008/layout/VerticalCurvedList"/>
    <dgm:cxn modelId="{BAE980EB-270E-4C79-862A-B56BA8489D60}" type="presParOf" srcId="{245B82EB-350F-4656-8826-35F611C4ADD8}" destId="{7A8A5927-9A55-4A1F-BFDD-984D23826451}" srcOrd="4" destOrd="0" presId="urn:microsoft.com/office/officeart/2008/layout/VerticalCurvedList"/>
    <dgm:cxn modelId="{BCA0707E-7040-454F-8F5F-B8B7CD4B4431}" type="presParOf" srcId="{7A8A5927-9A55-4A1F-BFDD-984D23826451}" destId="{53C41B36-457B-49FA-B486-295FA1CF9312}" srcOrd="0" destOrd="0" presId="urn:microsoft.com/office/officeart/2008/layout/VerticalCurvedList"/>
    <dgm:cxn modelId="{9690D55B-043A-4496-8D57-CB0A62F3C342}" type="presParOf" srcId="{245B82EB-350F-4656-8826-35F611C4ADD8}" destId="{8AA06E6E-406A-43CC-B6D2-E63C54CCC2E1}" srcOrd="5" destOrd="0" presId="urn:microsoft.com/office/officeart/2008/layout/VerticalCurvedList"/>
    <dgm:cxn modelId="{B72C6F8B-A559-48DE-AB6B-C9BECDF2A56D}" type="presParOf" srcId="{245B82EB-350F-4656-8826-35F611C4ADD8}" destId="{F023455E-6161-414D-9FFA-F1309EA469F5}" srcOrd="6" destOrd="0" presId="urn:microsoft.com/office/officeart/2008/layout/VerticalCurvedList"/>
    <dgm:cxn modelId="{7233F4CF-C41C-4BB8-AF36-85F6797DDF97}" type="presParOf" srcId="{F023455E-6161-414D-9FFA-F1309EA469F5}" destId="{1E26E800-60AD-4139-9F3E-84D382004997}" srcOrd="0" destOrd="0" presId="urn:microsoft.com/office/officeart/2008/layout/VerticalCurvedList"/>
    <dgm:cxn modelId="{3EA08AAD-0061-480C-A40B-0509A6EE2A43}" type="presParOf" srcId="{245B82EB-350F-4656-8826-35F611C4ADD8}" destId="{EC37B557-3EC3-4CF5-96DD-FCCE78633291}" srcOrd="7" destOrd="0" presId="urn:microsoft.com/office/officeart/2008/layout/VerticalCurvedList"/>
    <dgm:cxn modelId="{7BDF2F14-30D0-4ECD-85DB-215661E71BED}" type="presParOf" srcId="{245B82EB-350F-4656-8826-35F611C4ADD8}" destId="{125BD2CC-1ECF-496F-9C2E-4ED1FBCDF959}" srcOrd="8" destOrd="0" presId="urn:microsoft.com/office/officeart/2008/layout/VerticalCurvedList"/>
    <dgm:cxn modelId="{91602CBE-1CE4-45D8-BA2A-359453A8AD33}" type="presParOf" srcId="{125BD2CC-1ECF-496F-9C2E-4ED1FBCDF959}" destId="{95113B6F-B62C-4833-BFDE-090E5348A4E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3FC1501-7292-4DEB-A61D-8E93F7CCBD92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D6709A0-0FDF-4F3A-BF43-B8301A453721}">
      <dgm:prSet/>
      <dgm:spPr/>
      <dgm:t>
        <a:bodyPr/>
        <a:lstStyle/>
        <a:p>
          <a:r>
            <a:rPr lang="en-US" b="1" dirty="0"/>
            <a:t>NRLI Issue Papers addressed</a:t>
          </a:r>
          <a:r>
            <a:rPr lang="en-US" dirty="0"/>
            <a:t>: Rapid Engagement and Modernization of the VR program; Vocational Rehabilitation Branding; Pre-Employment Transition Services; Fiscal Management Strategies; VR services for Individuals with Mental Health.  These critical issues within VR are shared with our Federal partners and Congressional leaders for national solutions.</a:t>
          </a:r>
        </a:p>
      </dgm:t>
    </dgm:pt>
    <dgm:pt modelId="{2E7C9F2A-29BD-467A-9620-3C8BD28541AC}" type="parTrans" cxnId="{94C3911B-92C8-4E4E-9F9A-6004F6B7E02A}">
      <dgm:prSet/>
      <dgm:spPr/>
      <dgm:t>
        <a:bodyPr/>
        <a:lstStyle/>
        <a:p>
          <a:endParaRPr lang="en-US"/>
        </a:p>
      </dgm:t>
    </dgm:pt>
    <dgm:pt modelId="{D33A8953-F99E-4BBE-AF61-FCFEF9C0AD4C}" type="sibTrans" cxnId="{94C3911B-92C8-4E4E-9F9A-6004F6B7E02A}">
      <dgm:prSet/>
      <dgm:spPr/>
      <dgm:t>
        <a:bodyPr/>
        <a:lstStyle/>
        <a:p>
          <a:endParaRPr lang="en-US"/>
        </a:p>
      </dgm:t>
    </dgm:pt>
    <dgm:pt modelId="{7D4FC62E-AF39-4943-8A5B-1A676C9A95F2}">
      <dgm:prSet/>
      <dgm:spPr/>
      <dgm:t>
        <a:bodyPr/>
        <a:lstStyle/>
        <a:p>
          <a:r>
            <a:rPr lang="en-US"/>
            <a:t>The 2025 Cohort has received 43 applications representing 23 SVRAs</a:t>
          </a:r>
        </a:p>
      </dgm:t>
    </dgm:pt>
    <dgm:pt modelId="{00C14AE1-CA84-40F6-9780-E392E8887E0E}" type="parTrans" cxnId="{3F6690D9-C466-4AD6-A7A8-B6BD12C70F2D}">
      <dgm:prSet/>
      <dgm:spPr/>
      <dgm:t>
        <a:bodyPr/>
        <a:lstStyle/>
        <a:p>
          <a:endParaRPr lang="en-US"/>
        </a:p>
      </dgm:t>
    </dgm:pt>
    <dgm:pt modelId="{4AC9D68B-9D84-45FD-80C3-0F05E6122B79}" type="sibTrans" cxnId="{3F6690D9-C466-4AD6-A7A8-B6BD12C70F2D}">
      <dgm:prSet/>
      <dgm:spPr/>
      <dgm:t>
        <a:bodyPr/>
        <a:lstStyle/>
        <a:p>
          <a:endParaRPr lang="en-US"/>
        </a:p>
      </dgm:t>
    </dgm:pt>
    <dgm:pt modelId="{56D80C74-30F4-418E-8ECD-2FC355FA7A60}">
      <dgm:prSet/>
      <dgm:spPr/>
      <dgm:t>
        <a:bodyPr/>
        <a:lstStyle/>
        <a:p>
          <a:r>
            <a:rPr lang="en-US" b="1"/>
            <a:t>Plans in 2025</a:t>
          </a:r>
          <a:r>
            <a:rPr lang="en-US"/>
            <a:t>:  Enhancing our use of technology, i.e., electronic surveys, annual survey of all participants (over 450) for evaluation purposes, shared/dedicated web space for the cohort to communicate, share resources, and provide presentation material.</a:t>
          </a:r>
        </a:p>
      </dgm:t>
    </dgm:pt>
    <dgm:pt modelId="{9671614F-3314-4955-8110-2D7A5AFDC159}" type="parTrans" cxnId="{80716568-7CCD-49F2-AAED-0D58A0EB962B}">
      <dgm:prSet/>
      <dgm:spPr/>
      <dgm:t>
        <a:bodyPr/>
        <a:lstStyle/>
        <a:p>
          <a:endParaRPr lang="en-US"/>
        </a:p>
      </dgm:t>
    </dgm:pt>
    <dgm:pt modelId="{F2FF78EC-3DBD-48C4-8DB1-1DC09091A7B7}" type="sibTrans" cxnId="{80716568-7CCD-49F2-AAED-0D58A0EB962B}">
      <dgm:prSet/>
      <dgm:spPr/>
      <dgm:t>
        <a:bodyPr/>
        <a:lstStyle/>
        <a:p>
          <a:endParaRPr lang="en-US"/>
        </a:p>
      </dgm:t>
    </dgm:pt>
    <dgm:pt modelId="{9F6EFB5B-2B7A-4FB1-B0FB-8138E1A8FCAE}">
      <dgm:prSet/>
      <dgm:spPr/>
      <dgm:t>
        <a:bodyPr/>
        <a:lstStyle/>
        <a:p>
          <a:r>
            <a:rPr lang="en-US" dirty="0"/>
            <a:t>NRLI is enhancing their website to include a ”History of NRLI" page that will honor the legacy Fred created</a:t>
          </a:r>
        </a:p>
      </dgm:t>
    </dgm:pt>
    <dgm:pt modelId="{DBB09BB5-1BB4-436D-8CBC-5798258F0B0B}" type="parTrans" cxnId="{6C7E7008-C04E-4267-BD0F-B01EA24C88C0}">
      <dgm:prSet/>
      <dgm:spPr/>
      <dgm:t>
        <a:bodyPr/>
        <a:lstStyle/>
        <a:p>
          <a:endParaRPr lang="en-US"/>
        </a:p>
      </dgm:t>
    </dgm:pt>
    <dgm:pt modelId="{C29B5058-398A-415F-9A73-FD1D30309114}" type="sibTrans" cxnId="{6C7E7008-C04E-4267-BD0F-B01EA24C88C0}">
      <dgm:prSet/>
      <dgm:spPr/>
      <dgm:t>
        <a:bodyPr/>
        <a:lstStyle/>
        <a:p>
          <a:endParaRPr lang="en-US"/>
        </a:p>
      </dgm:t>
    </dgm:pt>
    <dgm:pt modelId="{5C1845A5-02AE-C943-840B-08FAB64AFFA4}" type="pres">
      <dgm:prSet presAssocID="{93FC1501-7292-4DEB-A61D-8E93F7CCBD92}" presName="linear" presStyleCnt="0">
        <dgm:presLayoutVars>
          <dgm:animLvl val="lvl"/>
          <dgm:resizeHandles val="exact"/>
        </dgm:presLayoutVars>
      </dgm:prSet>
      <dgm:spPr/>
    </dgm:pt>
    <dgm:pt modelId="{B3F371BC-8844-1E4C-AC34-49FFCF2BA917}" type="pres">
      <dgm:prSet presAssocID="{4D6709A0-0FDF-4F3A-BF43-B8301A453721}" presName="parentText" presStyleLbl="node1" presStyleIdx="0" presStyleCnt="4" custScaleY="147064">
        <dgm:presLayoutVars>
          <dgm:chMax val="0"/>
          <dgm:bulletEnabled val="1"/>
        </dgm:presLayoutVars>
      </dgm:prSet>
      <dgm:spPr/>
    </dgm:pt>
    <dgm:pt modelId="{0EE899F8-8EA9-0745-9484-2F3A5ABDBD3E}" type="pres">
      <dgm:prSet presAssocID="{D33A8953-F99E-4BBE-AF61-FCFEF9C0AD4C}" presName="spacer" presStyleCnt="0"/>
      <dgm:spPr/>
    </dgm:pt>
    <dgm:pt modelId="{1E73C8C2-3E24-EE47-B118-086FAB4A0811}" type="pres">
      <dgm:prSet presAssocID="{7D4FC62E-AF39-4943-8A5B-1A676C9A95F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F7C9012-15E2-1142-AF79-35AB9E4AE362}" type="pres">
      <dgm:prSet presAssocID="{4AC9D68B-9D84-45FD-80C3-0F05E6122B79}" presName="spacer" presStyleCnt="0"/>
      <dgm:spPr/>
    </dgm:pt>
    <dgm:pt modelId="{2CDF286C-835B-4849-833E-E1851E56FCAE}" type="pres">
      <dgm:prSet presAssocID="{56D80C74-30F4-418E-8ECD-2FC355FA7A6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6EE1E43-96EC-F64C-9CD9-653F1A41EFB3}" type="pres">
      <dgm:prSet presAssocID="{F2FF78EC-3DBD-48C4-8DB1-1DC09091A7B7}" presName="spacer" presStyleCnt="0"/>
      <dgm:spPr/>
    </dgm:pt>
    <dgm:pt modelId="{7F1FE6AB-2409-4F48-9E63-39E5466C1BF9}" type="pres">
      <dgm:prSet presAssocID="{9F6EFB5B-2B7A-4FB1-B0FB-8138E1A8FCA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C7E7008-C04E-4267-BD0F-B01EA24C88C0}" srcId="{93FC1501-7292-4DEB-A61D-8E93F7CCBD92}" destId="{9F6EFB5B-2B7A-4FB1-B0FB-8138E1A8FCAE}" srcOrd="3" destOrd="0" parTransId="{DBB09BB5-1BB4-436D-8CBC-5798258F0B0B}" sibTransId="{C29B5058-398A-415F-9A73-FD1D30309114}"/>
    <dgm:cxn modelId="{DFFD4116-6734-7E42-9A14-A0612CAD388F}" type="presOf" srcId="{7D4FC62E-AF39-4943-8A5B-1A676C9A95F2}" destId="{1E73C8C2-3E24-EE47-B118-086FAB4A0811}" srcOrd="0" destOrd="0" presId="urn:microsoft.com/office/officeart/2005/8/layout/vList2"/>
    <dgm:cxn modelId="{94C3911B-92C8-4E4E-9F9A-6004F6B7E02A}" srcId="{93FC1501-7292-4DEB-A61D-8E93F7CCBD92}" destId="{4D6709A0-0FDF-4F3A-BF43-B8301A453721}" srcOrd="0" destOrd="0" parTransId="{2E7C9F2A-29BD-467A-9620-3C8BD28541AC}" sibTransId="{D33A8953-F99E-4BBE-AF61-FCFEF9C0AD4C}"/>
    <dgm:cxn modelId="{CF986247-1C33-2A4D-BE09-4B5F757BD1D8}" type="presOf" srcId="{9F6EFB5B-2B7A-4FB1-B0FB-8138E1A8FCAE}" destId="{7F1FE6AB-2409-4F48-9E63-39E5466C1BF9}" srcOrd="0" destOrd="0" presId="urn:microsoft.com/office/officeart/2005/8/layout/vList2"/>
    <dgm:cxn modelId="{80716568-7CCD-49F2-AAED-0D58A0EB962B}" srcId="{93FC1501-7292-4DEB-A61D-8E93F7CCBD92}" destId="{56D80C74-30F4-418E-8ECD-2FC355FA7A60}" srcOrd="2" destOrd="0" parTransId="{9671614F-3314-4955-8110-2D7A5AFDC159}" sibTransId="{F2FF78EC-3DBD-48C4-8DB1-1DC09091A7B7}"/>
    <dgm:cxn modelId="{6A464874-7342-4A4A-8087-B21C643E9423}" type="presOf" srcId="{4D6709A0-0FDF-4F3A-BF43-B8301A453721}" destId="{B3F371BC-8844-1E4C-AC34-49FFCF2BA917}" srcOrd="0" destOrd="0" presId="urn:microsoft.com/office/officeart/2005/8/layout/vList2"/>
    <dgm:cxn modelId="{413875C0-4854-DE40-B6D2-7369EDA18C42}" type="presOf" srcId="{93FC1501-7292-4DEB-A61D-8E93F7CCBD92}" destId="{5C1845A5-02AE-C943-840B-08FAB64AFFA4}" srcOrd="0" destOrd="0" presId="urn:microsoft.com/office/officeart/2005/8/layout/vList2"/>
    <dgm:cxn modelId="{09A80DD6-6481-C842-962C-F4B08F3AB8DF}" type="presOf" srcId="{56D80C74-30F4-418E-8ECD-2FC355FA7A60}" destId="{2CDF286C-835B-4849-833E-E1851E56FCAE}" srcOrd="0" destOrd="0" presId="urn:microsoft.com/office/officeart/2005/8/layout/vList2"/>
    <dgm:cxn modelId="{3F6690D9-C466-4AD6-A7A8-B6BD12C70F2D}" srcId="{93FC1501-7292-4DEB-A61D-8E93F7CCBD92}" destId="{7D4FC62E-AF39-4943-8A5B-1A676C9A95F2}" srcOrd="1" destOrd="0" parTransId="{00C14AE1-CA84-40F6-9780-E392E8887E0E}" sibTransId="{4AC9D68B-9D84-45FD-80C3-0F05E6122B79}"/>
    <dgm:cxn modelId="{FE66E962-CBD8-6F43-8593-9602D5A540AF}" type="presParOf" srcId="{5C1845A5-02AE-C943-840B-08FAB64AFFA4}" destId="{B3F371BC-8844-1E4C-AC34-49FFCF2BA917}" srcOrd="0" destOrd="0" presId="urn:microsoft.com/office/officeart/2005/8/layout/vList2"/>
    <dgm:cxn modelId="{650F1A88-9C8C-EF49-924E-B0264FB2D1D6}" type="presParOf" srcId="{5C1845A5-02AE-C943-840B-08FAB64AFFA4}" destId="{0EE899F8-8EA9-0745-9484-2F3A5ABDBD3E}" srcOrd="1" destOrd="0" presId="urn:microsoft.com/office/officeart/2005/8/layout/vList2"/>
    <dgm:cxn modelId="{542EA642-E4C3-1D41-98B7-9FF3B663D322}" type="presParOf" srcId="{5C1845A5-02AE-C943-840B-08FAB64AFFA4}" destId="{1E73C8C2-3E24-EE47-B118-086FAB4A0811}" srcOrd="2" destOrd="0" presId="urn:microsoft.com/office/officeart/2005/8/layout/vList2"/>
    <dgm:cxn modelId="{54173527-AAAD-4048-B419-F3E03A55432B}" type="presParOf" srcId="{5C1845A5-02AE-C943-840B-08FAB64AFFA4}" destId="{6F7C9012-15E2-1142-AF79-35AB9E4AE362}" srcOrd="3" destOrd="0" presId="urn:microsoft.com/office/officeart/2005/8/layout/vList2"/>
    <dgm:cxn modelId="{2844E2AA-F30F-764F-BCCD-E3CF259C0A9E}" type="presParOf" srcId="{5C1845A5-02AE-C943-840B-08FAB64AFFA4}" destId="{2CDF286C-835B-4849-833E-E1851E56FCAE}" srcOrd="4" destOrd="0" presId="urn:microsoft.com/office/officeart/2005/8/layout/vList2"/>
    <dgm:cxn modelId="{22004DEE-86E5-5C4B-83F4-9FB8972884B6}" type="presParOf" srcId="{5C1845A5-02AE-C943-840B-08FAB64AFFA4}" destId="{36EE1E43-96EC-F64C-9CD9-653F1A41EFB3}" srcOrd="5" destOrd="0" presId="urn:microsoft.com/office/officeart/2005/8/layout/vList2"/>
    <dgm:cxn modelId="{BC5C26D6-A863-714A-9846-1B5C80D3441D}" type="presParOf" srcId="{5C1845A5-02AE-C943-840B-08FAB64AFFA4}" destId="{7F1FE6AB-2409-4F48-9E63-39E5466C1BF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0A161AD-A2DF-4A0B-A1AC-59F43531A3F2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53DC0FA-7A01-4AAD-A525-A6C136C6E8BE}">
      <dgm:prSet/>
      <dgm:spPr/>
      <dgm:t>
        <a:bodyPr/>
        <a:lstStyle/>
        <a:p>
          <a:r>
            <a:rPr lang="en-US"/>
            <a:t>Autism Patient-report outcome measures toolkit</a:t>
          </a:r>
        </a:p>
      </dgm:t>
    </dgm:pt>
    <dgm:pt modelId="{1A53F1F7-6AD1-458D-BC3E-92DD27078621}" type="parTrans" cxnId="{BA5ADD69-F59B-4DD1-AEBD-098F022180FE}">
      <dgm:prSet/>
      <dgm:spPr/>
      <dgm:t>
        <a:bodyPr/>
        <a:lstStyle/>
        <a:p>
          <a:endParaRPr lang="en-US"/>
        </a:p>
      </dgm:t>
    </dgm:pt>
    <dgm:pt modelId="{E0450C09-A966-4B35-8FE6-A5AE4A6D3E17}" type="sibTrans" cxnId="{BA5ADD69-F59B-4DD1-AEBD-098F022180FE}">
      <dgm:prSet/>
      <dgm:spPr/>
      <dgm:t>
        <a:bodyPr/>
        <a:lstStyle/>
        <a:p>
          <a:endParaRPr lang="en-US"/>
        </a:p>
      </dgm:t>
    </dgm:pt>
    <dgm:pt modelId="{12FD7A17-BDAA-4E3A-B412-3B9BCE523546}">
      <dgm:prSet/>
      <dgm:spPr/>
      <dgm:t>
        <a:bodyPr/>
        <a:lstStyle/>
        <a:p>
          <a:r>
            <a:rPr lang="en-US" dirty="0"/>
            <a:t>AI-based vehicle technology simulator with behavioral strategies</a:t>
          </a:r>
        </a:p>
      </dgm:t>
    </dgm:pt>
    <dgm:pt modelId="{7EAADA47-4F01-4EFC-A636-13247427D692}" type="parTrans" cxnId="{E63160F8-836A-4292-82A6-C5336712B490}">
      <dgm:prSet/>
      <dgm:spPr/>
      <dgm:t>
        <a:bodyPr/>
        <a:lstStyle/>
        <a:p>
          <a:endParaRPr lang="en-US"/>
        </a:p>
      </dgm:t>
    </dgm:pt>
    <dgm:pt modelId="{180363FF-215F-4B0C-8298-6FA41EC962C9}" type="sibTrans" cxnId="{E63160F8-836A-4292-82A6-C5336712B490}">
      <dgm:prSet/>
      <dgm:spPr/>
      <dgm:t>
        <a:bodyPr/>
        <a:lstStyle/>
        <a:p>
          <a:endParaRPr lang="en-US"/>
        </a:p>
      </dgm:t>
    </dgm:pt>
    <dgm:pt modelId="{1255E52D-A971-4C25-8211-8C4819360FFE}">
      <dgm:prSet/>
      <dgm:spPr/>
      <dgm:t>
        <a:bodyPr/>
        <a:lstStyle/>
        <a:p>
          <a:r>
            <a:rPr lang="en-US"/>
            <a:t>Virtual Interview Training for Transition Age Youth</a:t>
          </a:r>
        </a:p>
      </dgm:t>
    </dgm:pt>
    <dgm:pt modelId="{967CC1FC-4B13-44B5-B2C7-AF4942CB67B5}" type="parTrans" cxnId="{3822E5C7-A9BF-4A88-A42C-96135E28FF1D}">
      <dgm:prSet/>
      <dgm:spPr/>
      <dgm:t>
        <a:bodyPr/>
        <a:lstStyle/>
        <a:p>
          <a:endParaRPr lang="en-US"/>
        </a:p>
      </dgm:t>
    </dgm:pt>
    <dgm:pt modelId="{21AAB8BE-FB52-4F06-80B1-C1C8B0C82127}" type="sibTrans" cxnId="{3822E5C7-A9BF-4A88-A42C-96135E28FF1D}">
      <dgm:prSet/>
      <dgm:spPr/>
      <dgm:t>
        <a:bodyPr/>
        <a:lstStyle/>
        <a:p>
          <a:endParaRPr lang="en-US"/>
        </a:p>
      </dgm:t>
    </dgm:pt>
    <dgm:pt modelId="{55CE6304-1844-5A43-A918-CBB7A0F0B926}" type="pres">
      <dgm:prSet presAssocID="{30A161AD-A2DF-4A0B-A1AC-59F43531A3F2}" presName="Name0" presStyleCnt="0">
        <dgm:presLayoutVars>
          <dgm:dir/>
          <dgm:animLvl val="lvl"/>
          <dgm:resizeHandles val="exact"/>
        </dgm:presLayoutVars>
      </dgm:prSet>
      <dgm:spPr/>
    </dgm:pt>
    <dgm:pt modelId="{74140C74-1ED4-B847-B3EB-BCFFCB5E9DF4}" type="pres">
      <dgm:prSet presAssocID="{D53DC0FA-7A01-4AAD-A525-A6C136C6E8BE}" presName="linNode" presStyleCnt="0"/>
      <dgm:spPr/>
    </dgm:pt>
    <dgm:pt modelId="{0731E789-9DD2-CD4B-B47B-BF46B82BE680}" type="pres">
      <dgm:prSet presAssocID="{D53DC0FA-7A01-4AAD-A525-A6C136C6E8BE}" presName="parentText" presStyleLbl="node1" presStyleIdx="0" presStyleCnt="3" custLinFactNeighborX="-82583" custLinFactNeighborY="-1889">
        <dgm:presLayoutVars>
          <dgm:chMax val="1"/>
          <dgm:bulletEnabled val="1"/>
        </dgm:presLayoutVars>
      </dgm:prSet>
      <dgm:spPr/>
    </dgm:pt>
    <dgm:pt modelId="{8BEB185C-BBBC-EF41-8FB9-8204C1F97ADF}" type="pres">
      <dgm:prSet presAssocID="{E0450C09-A966-4B35-8FE6-A5AE4A6D3E17}" presName="sp" presStyleCnt="0"/>
      <dgm:spPr/>
    </dgm:pt>
    <dgm:pt modelId="{4AA27A41-2BBF-7D4F-99BC-14046570286B}" type="pres">
      <dgm:prSet presAssocID="{12FD7A17-BDAA-4E3A-B412-3B9BCE523546}" presName="linNode" presStyleCnt="0"/>
      <dgm:spPr/>
    </dgm:pt>
    <dgm:pt modelId="{872D3E56-CEB4-7447-9982-A93A7AE4F57E}" type="pres">
      <dgm:prSet presAssocID="{12FD7A17-BDAA-4E3A-B412-3B9BCE523546}" presName="parentText" presStyleLbl="node1" presStyleIdx="1" presStyleCnt="3" custLinFactNeighborX="-29782" custLinFactNeighborY="640">
        <dgm:presLayoutVars>
          <dgm:chMax val="1"/>
          <dgm:bulletEnabled val="1"/>
        </dgm:presLayoutVars>
      </dgm:prSet>
      <dgm:spPr/>
    </dgm:pt>
    <dgm:pt modelId="{8AAE2A98-518E-894B-B7E5-E4BC0B09E34B}" type="pres">
      <dgm:prSet presAssocID="{180363FF-215F-4B0C-8298-6FA41EC962C9}" presName="sp" presStyleCnt="0"/>
      <dgm:spPr/>
    </dgm:pt>
    <dgm:pt modelId="{D8DC74EA-1EFB-DD48-BEAF-6E927D5C8D00}" type="pres">
      <dgm:prSet presAssocID="{1255E52D-A971-4C25-8211-8C4819360FFE}" presName="linNode" presStyleCnt="0"/>
      <dgm:spPr/>
    </dgm:pt>
    <dgm:pt modelId="{7B4E4E1E-D6BB-9245-BC95-E24945BB2018}" type="pres">
      <dgm:prSet presAssocID="{1255E52D-A971-4C25-8211-8C4819360FFE}" presName="parentText" presStyleLbl="node1" presStyleIdx="2" presStyleCnt="3" custLinFactNeighborX="13746" custLinFactNeighborY="3830">
        <dgm:presLayoutVars>
          <dgm:chMax val="1"/>
          <dgm:bulletEnabled val="1"/>
        </dgm:presLayoutVars>
      </dgm:prSet>
      <dgm:spPr/>
    </dgm:pt>
  </dgm:ptLst>
  <dgm:cxnLst>
    <dgm:cxn modelId="{ACC6815F-2F9E-D34C-A68D-2558C1840CF6}" type="presOf" srcId="{12FD7A17-BDAA-4E3A-B412-3B9BCE523546}" destId="{872D3E56-CEB4-7447-9982-A93A7AE4F57E}" srcOrd="0" destOrd="0" presId="urn:microsoft.com/office/officeart/2005/8/layout/vList5"/>
    <dgm:cxn modelId="{BA5ADD69-F59B-4DD1-AEBD-098F022180FE}" srcId="{30A161AD-A2DF-4A0B-A1AC-59F43531A3F2}" destId="{D53DC0FA-7A01-4AAD-A525-A6C136C6E8BE}" srcOrd="0" destOrd="0" parTransId="{1A53F1F7-6AD1-458D-BC3E-92DD27078621}" sibTransId="{E0450C09-A966-4B35-8FE6-A5AE4A6D3E17}"/>
    <dgm:cxn modelId="{3A7C6287-8BDF-464B-A894-F3C40D4FB1B5}" type="presOf" srcId="{1255E52D-A971-4C25-8211-8C4819360FFE}" destId="{7B4E4E1E-D6BB-9245-BC95-E24945BB2018}" srcOrd="0" destOrd="0" presId="urn:microsoft.com/office/officeart/2005/8/layout/vList5"/>
    <dgm:cxn modelId="{4C9D79A3-ECCD-034B-AC5F-F3BEBC98227F}" type="presOf" srcId="{D53DC0FA-7A01-4AAD-A525-A6C136C6E8BE}" destId="{0731E789-9DD2-CD4B-B47B-BF46B82BE680}" srcOrd="0" destOrd="0" presId="urn:microsoft.com/office/officeart/2005/8/layout/vList5"/>
    <dgm:cxn modelId="{3822E5C7-A9BF-4A88-A42C-96135E28FF1D}" srcId="{30A161AD-A2DF-4A0B-A1AC-59F43531A3F2}" destId="{1255E52D-A971-4C25-8211-8C4819360FFE}" srcOrd="2" destOrd="0" parTransId="{967CC1FC-4B13-44B5-B2C7-AF4942CB67B5}" sibTransId="{21AAB8BE-FB52-4F06-80B1-C1C8B0C82127}"/>
    <dgm:cxn modelId="{65662FD4-C575-5D4B-9FA2-A77D75CC2A31}" type="presOf" srcId="{30A161AD-A2DF-4A0B-A1AC-59F43531A3F2}" destId="{55CE6304-1844-5A43-A918-CBB7A0F0B926}" srcOrd="0" destOrd="0" presId="urn:microsoft.com/office/officeart/2005/8/layout/vList5"/>
    <dgm:cxn modelId="{E63160F8-836A-4292-82A6-C5336712B490}" srcId="{30A161AD-A2DF-4A0B-A1AC-59F43531A3F2}" destId="{12FD7A17-BDAA-4E3A-B412-3B9BCE523546}" srcOrd="1" destOrd="0" parTransId="{7EAADA47-4F01-4EFC-A636-13247427D692}" sibTransId="{180363FF-215F-4B0C-8298-6FA41EC962C9}"/>
    <dgm:cxn modelId="{31849763-BD7D-8944-8606-C488F85F317F}" type="presParOf" srcId="{55CE6304-1844-5A43-A918-CBB7A0F0B926}" destId="{74140C74-1ED4-B847-B3EB-BCFFCB5E9DF4}" srcOrd="0" destOrd="0" presId="urn:microsoft.com/office/officeart/2005/8/layout/vList5"/>
    <dgm:cxn modelId="{6EC1E85D-D54D-894C-A822-271E99D94532}" type="presParOf" srcId="{74140C74-1ED4-B847-B3EB-BCFFCB5E9DF4}" destId="{0731E789-9DD2-CD4B-B47B-BF46B82BE680}" srcOrd="0" destOrd="0" presId="urn:microsoft.com/office/officeart/2005/8/layout/vList5"/>
    <dgm:cxn modelId="{81155586-CA5F-A64F-8CB7-76FC0D081E18}" type="presParOf" srcId="{55CE6304-1844-5A43-A918-CBB7A0F0B926}" destId="{8BEB185C-BBBC-EF41-8FB9-8204C1F97ADF}" srcOrd="1" destOrd="0" presId="urn:microsoft.com/office/officeart/2005/8/layout/vList5"/>
    <dgm:cxn modelId="{6C46E47C-551D-5442-AF30-B9B0EAA9F145}" type="presParOf" srcId="{55CE6304-1844-5A43-A918-CBB7A0F0B926}" destId="{4AA27A41-2BBF-7D4F-99BC-14046570286B}" srcOrd="2" destOrd="0" presId="urn:microsoft.com/office/officeart/2005/8/layout/vList5"/>
    <dgm:cxn modelId="{74446D75-AF5A-834A-AB9B-51857B10D0EE}" type="presParOf" srcId="{4AA27A41-2BBF-7D4F-99BC-14046570286B}" destId="{872D3E56-CEB4-7447-9982-A93A7AE4F57E}" srcOrd="0" destOrd="0" presId="urn:microsoft.com/office/officeart/2005/8/layout/vList5"/>
    <dgm:cxn modelId="{4D1ED71E-EABD-254A-AE35-3BEB5499126B}" type="presParOf" srcId="{55CE6304-1844-5A43-A918-CBB7A0F0B926}" destId="{8AAE2A98-518E-894B-B7E5-E4BC0B09E34B}" srcOrd="3" destOrd="0" presId="urn:microsoft.com/office/officeart/2005/8/layout/vList5"/>
    <dgm:cxn modelId="{1CA26D00-C43D-6C4A-BFF6-9C51B88CE627}" type="presParOf" srcId="{55CE6304-1844-5A43-A918-CBB7A0F0B926}" destId="{D8DC74EA-1EFB-DD48-BEAF-6E927D5C8D00}" srcOrd="4" destOrd="0" presId="urn:microsoft.com/office/officeart/2005/8/layout/vList5"/>
    <dgm:cxn modelId="{9F32C94D-FD5A-2D43-9004-F092763FE8F1}" type="presParOf" srcId="{D8DC74EA-1EFB-DD48-BEAF-6E927D5C8D00}" destId="{7B4E4E1E-D6BB-9245-BC95-E24945BB201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EA4C05-470F-49CC-87DF-599BD23841E9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E8DFEC8-150F-4F8D-80B8-20FE798426EE}">
      <dgm:prSet/>
      <dgm:spPr/>
      <dgm:t>
        <a:bodyPr/>
        <a:lstStyle/>
        <a:p>
          <a:r>
            <a:rPr lang="en-US"/>
            <a:t>Meera Adya</a:t>
          </a:r>
        </a:p>
      </dgm:t>
      <dgm:extLst>
        <a:ext uri="{E40237B7-FDA0-4F09-8148-C483321AD2D9}">
          <dgm14:cNvPr xmlns:dgm14="http://schemas.microsoft.com/office/drawing/2010/diagram" id="0" name="" descr="List of PIs: Meera Adya&#10;Mary Baker-Ericzén&#10;Chuck Degeneffe&#10;Eric Felix&#10;Mari Guillermo&#10;Frank Harris III&#10;Felisha  Herrera Villareal&#10;Toni Saia&#10;Caren Sax including funds for EFRC &amp; CSA*&#10;Mark Tucker&#10;Marissa Vasquez&#10;"/>
        </a:ext>
      </dgm:extLst>
    </dgm:pt>
    <dgm:pt modelId="{21E6EBD4-52C8-416C-BC24-5A352AAD19E2}" type="parTrans" cxnId="{45566CA6-D242-4161-81F7-718FC966BE96}">
      <dgm:prSet/>
      <dgm:spPr/>
      <dgm:t>
        <a:bodyPr/>
        <a:lstStyle/>
        <a:p>
          <a:endParaRPr lang="en-US"/>
        </a:p>
      </dgm:t>
    </dgm:pt>
    <dgm:pt modelId="{7C728585-34A7-4F14-A661-985EFDE2D4FE}" type="sibTrans" cxnId="{45566CA6-D242-4161-81F7-718FC966BE96}">
      <dgm:prSet/>
      <dgm:spPr/>
      <dgm:t>
        <a:bodyPr/>
        <a:lstStyle/>
        <a:p>
          <a:endParaRPr lang="en-US"/>
        </a:p>
      </dgm:t>
    </dgm:pt>
    <dgm:pt modelId="{4D490EE9-052C-4D1A-B6BA-79820C37C29D}">
      <dgm:prSet/>
      <dgm:spPr/>
      <dgm:t>
        <a:bodyPr/>
        <a:lstStyle/>
        <a:p>
          <a:r>
            <a:rPr lang="en-US" dirty="0"/>
            <a:t>Mary Baker-</a:t>
          </a:r>
          <a:r>
            <a:rPr lang="en-US" dirty="0" err="1"/>
            <a:t>Ericzén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List of PIs: Meera Adya&#10;Mary Baker-Ericzén&#10;Chuck Degeneffe&#10;Eric Felix&#10;Mari Guillermo&#10;Frank Harris III&#10;Felisha  Herrera Villareal&#10;Toni Saia&#10;Caren Sax including funds for EFRC &amp; CSA*&#10;Mark Tucker&#10;Marissa Vasquez&#10;"/>
        </a:ext>
      </dgm:extLst>
    </dgm:pt>
    <dgm:pt modelId="{F9E43AB1-A96E-4FE6-A9E8-0E8697599038}" type="parTrans" cxnId="{91B01232-A382-47C8-9673-A1B9AE104F95}">
      <dgm:prSet/>
      <dgm:spPr/>
      <dgm:t>
        <a:bodyPr/>
        <a:lstStyle/>
        <a:p>
          <a:endParaRPr lang="en-US"/>
        </a:p>
      </dgm:t>
    </dgm:pt>
    <dgm:pt modelId="{08FA12CD-218D-4FB4-8183-23C2F90D36EA}" type="sibTrans" cxnId="{91B01232-A382-47C8-9673-A1B9AE104F95}">
      <dgm:prSet/>
      <dgm:spPr/>
      <dgm:t>
        <a:bodyPr/>
        <a:lstStyle/>
        <a:p>
          <a:endParaRPr lang="en-US"/>
        </a:p>
      </dgm:t>
    </dgm:pt>
    <dgm:pt modelId="{5CE4BBD0-A90A-4651-A4AC-484FEE1C38CE}">
      <dgm:prSet/>
      <dgm:spPr/>
      <dgm:t>
        <a:bodyPr/>
        <a:lstStyle/>
        <a:p>
          <a:r>
            <a:rPr lang="en-US"/>
            <a:t>Chuck Degeneffe</a:t>
          </a:r>
        </a:p>
      </dgm:t>
      <dgm:extLst>
        <a:ext uri="{E40237B7-FDA0-4F09-8148-C483321AD2D9}">
          <dgm14:cNvPr xmlns:dgm14="http://schemas.microsoft.com/office/drawing/2010/diagram" id="0" name="" descr="List of PIs: Meera Adya&#10;Mary Baker-Ericzén&#10;Chuck Degeneffe&#10;Eric Felix&#10;Mari Guillermo&#10;Frank Harris III&#10;Felisha  Herrera Villareal&#10;Toni Saia&#10;Caren Sax including funds for EFRC &amp; CSA*&#10;Mark Tucker&#10;Marissa Vasquez&#10;"/>
        </a:ext>
      </dgm:extLst>
    </dgm:pt>
    <dgm:pt modelId="{328AE619-F3CC-4E54-8016-0EABB12605F1}" type="parTrans" cxnId="{A26A62E9-0D52-43F5-8A88-368358639297}">
      <dgm:prSet/>
      <dgm:spPr/>
      <dgm:t>
        <a:bodyPr/>
        <a:lstStyle/>
        <a:p>
          <a:endParaRPr lang="en-US"/>
        </a:p>
      </dgm:t>
    </dgm:pt>
    <dgm:pt modelId="{900F5012-98D1-45E4-8D5F-10FDD6225A7B}" type="sibTrans" cxnId="{A26A62E9-0D52-43F5-8A88-368358639297}">
      <dgm:prSet/>
      <dgm:spPr/>
      <dgm:t>
        <a:bodyPr/>
        <a:lstStyle/>
        <a:p>
          <a:endParaRPr lang="en-US"/>
        </a:p>
      </dgm:t>
    </dgm:pt>
    <dgm:pt modelId="{04FB207D-C48B-49BE-923A-3E8997514677}">
      <dgm:prSet/>
      <dgm:spPr/>
      <dgm:t>
        <a:bodyPr/>
        <a:lstStyle/>
        <a:p>
          <a:r>
            <a:rPr lang="en-US"/>
            <a:t>Eric Felix</a:t>
          </a:r>
        </a:p>
      </dgm:t>
      <dgm:extLst>
        <a:ext uri="{E40237B7-FDA0-4F09-8148-C483321AD2D9}">
          <dgm14:cNvPr xmlns:dgm14="http://schemas.microsoft.com/office/drawing/2010/diagram" id="0" name="" descr="List of PIs: Meera Adya&#10;Mary Baker-Ericzén&#10;Chuck Degeneffe&#10;Eric Felix&#10;Mari Guillermo&#10;Frank Harris III&#10;Felisha  Herrera Villareal&#10;Toni Saia&#10;Caren Sax including funds for EFRC &amp; CSA*&#10;Mark Tucker&#10;Marissa Vasquez&#10;"/>
        </a:ext>
      </dgm:extLst>
    </dgm:pt>
    <dgm:pt modelId="{77EDF91D-F285-4154-9C4C-F87F5DEBF6BE}" type="parTrans" cxnId="{2D686CC1-176D-482F-B252-25D287E2A41B}">
      <dgm:prSet/>
      <dgm:spPr/>
      <dgm:t>
        <a:bodyPr/>
        <a:lstStyle/>
        <a:p>
          <a:endParaRPr lang="en-US"/>
        </a:p>
      </dgm:t>
    </dgm:pt>
    <dgm:pt modelId="{87A8DE01-F1D4-49B6-AEA3-67F4981CC476}" type="sibTrans" cxnId="{2D686CC1-176D-482F-B252-25D287E2A41B}">
      <dgm:prSet/>
      <dgm:spPr/>
      <dgm:t>
        <a:bodyPr/>
        <a:lstStyle/>
        <a:p>
          <a:endParaRPr lang="en-US"/>
        </a:p>
      </dgm:t>
    </dgm:pt>
    <dgm:pt modelId="{36AA927B-D1EA-4A33-A9E2-27546DAFE0E2}">
      <dgm:prSet/>
      <dgm:spPr/>
      <dgm:t>
        <a:bodyPr/>
        <a:lstStyle/>
        <a:p>
          <a:r>
            <a:rPr lang="en-US"/>
            <a:t>Mari Guillermo</a:t>
          </a:r>
        </a:p>
      </dgm:t>
      <dgm:extLst>
        <a:ext uri="{E40237B7-FDA0-4F09-8148-C483321AD2D9}">
          <dgm14:cNvPr xmlns:dgm14="http://schemas.microsoft.com/office/drawing/2010/diagram" id="0" name="" descr="List of PIs: Meera Adya&#10;Mary Baker-Ericzén&#10;Chuck Degeneffe&#10;Eric Felix&#10;Mari Guillermo&#10;Frank Harris III&#10;Felisha  Herrera Villareal&#10;Toni Saia&#10;Caren Sax including funds for EFRC &amp; CSA*&#10;Mark Tucker&#10;Marissa Vasquez&#10;"/>
        </a:ext>
      </dgm:extLst>
    </dgm:pt>
    <dgm:pt modelId="{BE38DE63-64C5-4BD1-B186-298E3E45C9A0}" type="parTrans" cxnId="{319C18F0-B53C-441E-9E88-3C3FA7A97034}">
      <dgm:prSet/>
      <dgm:spPr/>
      <dgm:t>
        <a:bodyPr/>
        <a:lstStyle/>
        <a:p>
          <a:endParaRPr lang="en-US"/>
        </a:p>
      </dgm:t>
    </dgm:pt>
    <dgm:pt modelId="{8C8D06A8-8D88-4176-BB6F-8867AA758D69}" type="sibTrans" cxnId="{319C18F0-B53C-441E-9E88-3C3FA7A97034}">
      <dgm:prSet/>
      <dgm:spPr/>
      <dgm:t>
        <a:bodyPr/>
        <a:lstStyle/>
        <a:p>
          <a:endParaRPr lang="en-US"/>
        </a:p>
      </dgm:t>
    </dgm:pt>
    <dgm:pt modelId="{84895E64-8CFA-45ED-AD11-8F9EA2EA37A6}">
      <dgm:prSet/>
      <dgm:spPr/>
      <dgm:t>
        <a:bodyPr/>
        <a:lstStyle/>
        <a:p>
          <a:r>
            <a:rPr lang="en-US"/>
            <a:t>Frank Harris III</a:t>
          </a:r>
        </a:p>
      </dgm:t>
      <dgm:extLst>
        <a:ext uri="{E40237B7-FDA0-4F09-8148-C483321AD2D9}">
          <dgm14:cNvPr xmlns:dgm14="http://schemas.microsoft.com/office/drawing/2010/diagram" id="0" name="" descr="List of PIs: Meera Adya&#10;Mary Baker-Ericzén&#10;Chuck Degeneffe&#10;Eric Felix&#10;Mari Guillermo&#10;Frank Harris III&#10;Felisha  Herrera Villareal&#10;Toni Saia&#10;Caren Sax including funds for EFRC &amp; CSA*&#10;Mark Tucker&#10;Marissa Vasquez&#10;"/>
        </a:ext>
      </dgm:extLst>
    </dgm:pt>
    <dgm:pt modelId="{6E10C456-B28C-4ABF-9521-37F24F992DF1}" type="parTrans" cxnId="{EED45F57-4167-4849-9922-5533F3D0C0BC}">
      <dgm:prSet/>
      <dgm:spPr/>
      <dgm:t>
        <a:bodyPr/>
        <a:lstStyle/>
        <a:p>
          <a:endParaRPr lang="en-US"/>
        </a:p>
      </dgm:t>
    </dgm:pt>
    <dgm:pt modelId="{84F89554-7A21-4268-9217-AC89C4A0DC11}" type="sibTrans" cxnId="{EED45F57-4167-4849-9922-5533F3D0C0BC}">
      <dgm:prSet/>
      <dgm:spPr/>
      <dgm:t>
        <a:bodyPr/>
        <a:lstStyle/>
        <a:p>
          <a:endParaRPr lang="en-US"/>
        </a:p>
      </dgm:t>
    </dgm:pt>
    <dgm:pt modelId="{62E954D4-4456-4859-9073-201B41477991}">
      <dgm:prSet/>
      <dgm:spPr/>
      <dgm:t>
        <a:bodyPr/>
        <a:lstStyle/>
        <a:p>
          <a:r>
            <a:rPr lang="en-US" dirty="0"/>
            <a:t>Felisha  Herrera Villareal</a:t>
          </a:r>
        </a:p>
      </dgm:t>
      <dgm:extLst>
        <a:ext uri="{E40237B7-FDA0-4F09-8148-C483321AD2D9}">
          <dgm14:cNvPr xmlns:dgm14="http://schemas.microsoft.com/office/drawing/2010/diagram" id="0" name="" descr="List of PIs: Meera Adya&#10;Mary Baker-Ericzén&#10;Chuck Degeneffe&#10;Eric Felix&#10;Mari Guillermo&#10;Frank Harris III&#10;Felisha  Herrera Villareal&#10;Toni Saia&#10;Caren Sax including funds for EFRC &amp; CSA*&#10;Mark Tucker&#10;Marissa Vasquez&#10;"/>
        </a:ext>
      </dgm:extLst>
    </dgm:pt>
    <dgm:pt modelId="{08337502-DA8E-421F-82EC-4A988B250FBF}" type="parTrans" cxnId="{E77F3135-A48E-4471-A37A-FC9980873D1C}">
      <dgm:prSet/>
      <dgm:spPr/>
      <dgm:t>
        <a:bodyPr/>
        <a:lstStyle/>
        <a:p>
          <a:endParaRPr lang="en-US"/>
        </a:p>
      </dgm:t>
    </dgm:pt>
    <dgm:pt modelId="{9F31DE99-42B8-4449-A6A4-8C533B256A82}" type="sibTrans" cxnId="{E77F3135-A48E-4471-A37A-FC9980873D1C}">
      <dgm:prSet/>
      <dgm:spPr/>
      <dgm:t>
        <a:bodyPr/>
        <a:lstStyle/>
        <a:p>
          <a:endParaRPr lang="en-US"/>
        </a:p>
      </dgm:t>
    </dgm:pt>
    <dgm:pt modelId="{7157599C-CDDC-4B60-9CA8-EED1EEBE2D02}">
      <dgm:prSet/>
      <dgm:spPr/>
      <dgm:t>
        <a:bodyPr/>
        <a:lstStyle/>
        <a:p>
          <a:r>
            <a:rPr lang="en-US"/>
            <a:t>Toni Saia</a:t>
          </a:r>
        </a:p>
      </dgm:t>
      <dgm:extLst>
        <a:ext uri="{E40237B7-FDA0-4F09-8148-C483321AD2D9}">
          <dgm14:cNvPr xmlns:dgm14="http://schemas.microsoft.com/office/drawing/2010/diagram" id="0" name="" descr="List of PIs: Meera Adya&#10;Mary Baker-Ericzén&#10;Chuck Degeneffe&#10;Eric Felix&#10;Mari Guillermo&#10;Frank Harris III&#10;Felisha  Herrera Villareal&#10;Toni Saia&#10;Caren Sax including funds for EFRC &amp; CSA*&#10;Mark Tucker&#10;Marissa Vasquez&#10;"/>
        </a:ext>
      </dgm:extLst>
    </dgm:pt>
    <dgm:pt modelId="{C347B629-5BE4-4A74-92E7-74D006EA2DD5}" type="parTrans" cxnId="{07C4E0FE-7F66-477C-AA16-7CEC39743633}">
      <dgm:prSet/>
      <dgm:spPr/>
      <dgm:t>
        <a:bodyPr/>
        <a:lstStyle/>
        <a:p>
          <a:endParaRPr lang="en-US"/>
        </a:p>
      </dgm:t>
    </dgm:pt>
    <dgm:pt modelId="{11AF4E1C-817C-4FA3-81BC-52313DBBC9CA}" type="sibTrans" cxnId="{07C4E0FE-7F66-477C-AA16-7CEC39743633}">
      <dgm:prSet/>
      <dgm:spPr/>
      <dgm:t>
        <a:bodyPr/>
        <a:lstStyle/>
        <a:p>
          <a:endParaRPr lang="en-US"/>
        </a:p>
      </dgm:t>
    </dgm:pt>
    <dgm:pt modelId="{66AE7458-9374-4432-871D-A91946EC0965}">
      <dgm:prSet/>
      <dgm:spPr/>
      <dgm:t>
        <a:bodyPr/>
        <a:lstStyle/>
        <a:p>
          <a:r>
            <a:rPr lang="en-US" dirty="0"/>
            <a:t>Caren Sax including funds for EFRC &amp; CSA*</a:t>
          </a:r>
        </a:p>
      </dgm:t>
      <dgm:extLst>
        <a:ext uri="{E40237B7-FDA0-4F09-8148-C483321AD2D9}">
          <dgm14:cNvPr xmlns:dgm14="http://schemas.microsoft.com/office/drawing/2010/diagram" id="0" name="" descr="List of PIs: Meera Adya&#10;Mary Baker-Ericzén&#10;Chuck Degeneffe&#10;Eric Felix&#10;Mari Guillermo&#10;Frank Harris III&#10;Felisha  Herrera Villareal&#10;Toni Saia&#10;Caren Sax including funds for EFRC &amp; CSA*&#10;Mark Tucker&#10;Marissa Vasquez&#10;"/>
        </a:ext>
      </dgm:extLst>
    </dgm:pt>
    <dgm:pt modelId="{CC198E72-3AFB-4D44-BB04-81A4444DD1F1}" type="parTrans" cxnId="{5CC519DE-C226-41BE-9C1B-A4C8B7322A69}">
      <dgm:prSet/>
      <dgm:spPr/>
      <dgm:t>
        <a:bodyPr/>
        <a:lstStyle/>
        <a:p>
          <a:endParaRPr lang="en-US"/>
        </a:p>
      </dgm:t>
    </dgm:pt>
    <dgm:pt modelId="{81B17B84-88A8-4A16-8020-9B19165A3A30}" type="sibTrans" cxnId="{5CC519DE-C226-41BE-9C1B-A4C8B7322A69}">
      <dgm:prSet/>
      <dgm:spPr/>
      <dgm:t>
        <a:bodyPr/>
        <a:lstStyle/>
        <a:p>
          <a:endParaRPr lang="en-US"/>
        </a:p>
      </dgm:t>
    </dgm:pt>
    <dgm:pt modelId="{D70C7DDB-E6D8-4F21-B632-0B12F0C8E005}">
      <dgm:prSet/>
      <dgm:spPr/>
      <dgm:t>
        <a:bodyPr/>
        <a:lstStyle/>
        <a:p>
          <a:r>
            <a:rPr lang="en-US"/>
            <a:t>Mark Tucker</a:t>
          </a:r>
        </a:p>
      </dgm:t>
      <dgm:extLst>
        <a:ext uri="{E40237B7-FDA0-4F09-8148-C483321AD2D9}">
          <dgm14:cNvPr xmlns:dgm14="http://schemas.microsoft.com/office/drawing/2010/diagram" id="0" name="" descr="List of PIs: Meera Adya&#10;Mary Baker-Ericzén&#10;Chuck Degeneffe&#10;Eric Felix&#10;Mari Guillermo&#10;Frank Harris III&#10;Felisha  Herrera Villareal&#10;Toni Saia&#10;Caren Sax including funds for EFRC &amp; CSA*&#10;Mark Tucker&#10;Marissa Vasquez&#10;"/>
        </a:ext>
      </dgm:extLst>
    </dgm:pt>
    <dgm:pt modelId="{25BD7610-B5FB-4D86-BE63-DF57F625F569}" type="parTrans" cxnId="{BDDDA7F0-2A39-4E22-A424-E57C6577D34A}">
      <dgm:prSet/>
      <dgm:spPr/>
      <dgm:t>
        <a:bodyPr/>
        <a:lstStyle/>
        <a:p>
          <a:endParaRPr lang="en-US"/>
        </a:p>
      </dgm:t>
    </dgm:pt>
    <dgm:pt modelId="{295A9FF2-664D-4865-80B0-7567C53487E7}" type="sibTrans" cxnId="{BDDDA7F0-2A39-4E22-A424-E57C6577D34A}">
      <dgm:prSet/>
      <dgm:spPr/>
      <dgm:t>
        <a:bodyPr/>
        <a:lstStyle/>
        <a:p>
          <a:endParaRPr lang="en-US"/>
        </a:p>
      </dgm:t>
    </dgm:pt>
    <dgm:pt modelId="{409AA83F-23A4-4ADD-881F-6E00383FEBD6}">
      <dgm:prSet/>
      <dgm:spPr/>
      <dgm:t>
        <a:bodyPr/>
        <a:lstStyle/>
        <a:p>
          <a:r>
            <a:rPr lang="en-US" dirty="0"/>
            <a:t>Marissa Vasquez</a:t>
          </a:r>
        </a:p>
      </dgm:t>
      <dgm:extLst>
        <a:ext uri="{E40237B7-FDA0-4F09-8148-C483321AD2D9}">
          <dgm14:cNvPr xmlns:dgm14="http://schemas.microsoft.com/office/drawing/2010/diagram" id="0" name="" descr="List of PIs: Meera Adya&#10;Mary Baker-Ericzén&#10;Chuck Degeneffe&#10;Eric Felix&#10;Mari Guillermo&#10;Frank Harris III&#10;Felisha  Herrera Villareal&#10;Toni Saia&#10;Caren Sax including funds for EFRC &amp; CSA*&#10;Mark Tucker&#10;Marissa Vasquez&#10;"/>
        </a:ext>
      </dgm:extLst>
    </dgm:pt>
    <dgm:pt modelId="{F78085DE-75B1-4B06-964E-C09F5B15534B}" type="parTrans" cxnId="{6570E58C-3C10-44C1-A834-CD2F9D783756}">
      <dgm:prSet/>
      <dgm:spPr/>
      <dgm:t>
        <a:bodyPr/>
        <a:lstStyle/>
        <a:p>
          <a:endParaRPr lang="en-US"/>
        </a:p>
      </dgm:t>
    </dgm:pt>
    <dgm:pt modelId="{B118A4B7-0883-408E-B09E-9D2B0DF0E86D}" type="sibTrans" cxnId="{6570E58C-3C10-44C1-A834-CD2F9D783756}">
      <dgm:prSet/>
      <dgm:spPr/>
      <dgm:t>
        <a:bodyPr/>
        <a:lstStyle/>
        <a:p>
          <a:endParaRPr lang="en-US"/>
        </a:p>
      </dgm:t>
    </dgm:pt>
    <dgm:pt modelId="{C129D801-BE3D-D14B-ACFD-34C4DF6D29B1}" type="pres">
      <dgm:prSet presAssocID="{F8EA4C05-470F-49CC-87DF-599BD23841E9}" presName="Name0" presStyleCnt="0">
        <dgm:presLayoutVars>
          <dgm:dir/>
          <dgm:resizeHandles val="exact"/>
        </dgm:presLayoutVars>
      </dgm:prSet>
      <dgm:spPr/>
    </dgm:pt>
    <dgm:pt modelId="{7D13D696-DA79-D946-A538-A3799FB6F00C}" type="pres">
      <dgm:prSet presAssocID="{FE8DFEC8-150F-4F8D-80B8-20FE798426EE}" presName="node" presStyleLbl="node1" presStyleIdx="0" presStyleCnt="11">
        <dgm:presLayoutVars>
          <dgm:bulletEnabled val="1"/>
        </dgm:presLayoutVars>
      </dgm:prSet>
      <dgm:spPr/>
    </dgm:pt>
    <dgm:pt modelId="{161AB914-D914-C14D-8528-332741CB40AA}" type="pres">
      <dgm:prSet presAssocID="{7C728585-34A7-4F14-A661-985EFDE2D4FE}" presName="sibTrans" presStyleLbl="sibTrans1D1" presStyleIdx="0" presStyleCnt="10"/>
      <dgm:spPr/>
    </dgm:pt>
    <dgm:pt modelId="{156273BD-053B-F74B-8741-B3EF783D254E}" type="pres">
      <dgm:prSet presAssocID="{7C728585-34A7-4F14-A661-985EFDE2D4FE}" presName="connectorText" presStyleLbl="sibTrans1D1" presStyleIdx="0" presStyleCnt="10"/>
      <dgm:spPr/>
    </dgm:pt>
    <dgm:pt modelId="{07B2F6E5-6E9D-9842-BA22-ECB48AD3C90F}" type="pres">
      <dgm:prSet presAssocID="{4D490EE9-052C-4D1A-B6BA-79820C37C29D}" presName="node" presStyleLbl="node1" presStyleIdx="1" presStyleCnt="11">
        <dgm:presLayoutVars>
          <dgm:bulletEnabled val="1"/>
        </dgm:presLayoutVars>
      </dgm:prSet>
      <dgm:spPr/>
    </dgm:pt>
    <dgm:pt modelId="{39343B76-080C-E04D-8729-9A187CB71C8F}" type="pres">
      <dgm:prSet presAssocID="{08FA12CD-218D-4FB4-8183-23C2F90D36EA}" presName="sibTrans" presStyleLbl="sibTrans1D1" presStyleIdx="1" presStyleCnt="10"/>
      <dgm:spPr/>
    </dgm:pt>
    <dgm:pt modelId="{6D35C8F8-A1E7-7E4E-950A-C8E855B41F14}" type="pres">
      <dgm:prSet presAssocID="{08FA12CD-218D-4FB4-8183-23C2F90D36EA}" presName="connectorText" presStyleLbl="sibTrans1D1" presStyleIdx="1" presStyleCnt="10"/>
      <dgm:spPr/>
    </dgm:pt>
    <dgm:pt modelId="{92A5C889-829C-FD42-BE1F-73A139B15FB1}" type="pres">
      <dgm:prSet presAssocID="{5CE4BBD0-A90A-4651-A4AC-484FEE1C38CE}" presName="node" presStyleLbl="node1" presStyleIdx="2" presStyleCnt="11">
        <dgm:presLayoutVars>
          <dgm:bulletEnabled val="1"/>
        </dgm:presLayoutVars>
      </dgm:prSet>
      <dgm:spPr/>
    </dgm:pt>
    <dgm:pt modelId="{57FBBC5D-08F8-884D-8962-E9B0786FA253}" type="pres">
      <dgm:prSet presAssocID="{900F5012-98D1-45E4-8D5F-10FDD6225A7B}" presName="sibTrans" presStyleLbl="sibTrans1D1" presStyleIdx="2" presStyleCnt="10"/>
      <dgm:spPr/>
    </dgm:pt>
    <dgm:pt modelId="{3E49DF7D-8235-434A-9CCB-6EF6C0063593}" type="pres">
      <dgm:prSet presAssocID="{900F5012-98D1-45E4-8D5F-10FDD6225A7B}" presName="connectorText" presStyleLbl="sibTrans1D1" presStyleIdx="2" presStyleCnt="10"/>
      <dgm:spPr/>
    </dgm:pt>
    <dgm:pt modelId="{6B38E1C7-F492-AA43-B4B8-560849D4E516}" type="pres">
      <dgm:prSet presAssocID="{04FB207D-C48B-49BE-923A-3E8997514677}" presName="node" presStyleLbl="node1" presStyleIdx="3" presStyleCnt="11">
        <dgm:presLayoutVars>
          <dgm:bulletEnabled val="1"/>
        </dgm:presLayoutVars>
      </dgm:prSet>
      <dgm:spPr/>
    </dgm:pt>
    <dgm:pt modelId="{CF1D54DC-759B-DD47-B40A-DDB297AE1801}" type="pres">
      <dgm:prSet presAssocID="{87A8DE01-F1D4-49B6-AEA3-67F4981CC476}" presName="sibTrans" presStyleLbl="sibTrans1D1" presStyleIdx="3" presStyleCnt="10"/>
      <dgm:spPr/>
    </dgm:pt>
    <dgm:pt modelId="{868E672A-8CF0-414C-9A6B-7AD6DD82E964}" type="pres">
      <dgm:prSet presAssocID="{87A8DE01-F1D4-49B6-AEA3-67F4981CC476}" presName="connectorText" presStyleLbl="sibTrans1D1" presStyleIdx="3" presStyleCnt="10"/>
      <dgm:spPr/>
    </dgm:pt>
    <dgm:pt modelId="{DF9D2D5A-A956-984D-AD06-EA9DCC7C0E3C}" type="pres">
      <dgm:prSet presAssocID="{36AA927B-D1EA-4A33-A9E2-27546DAFE0E2}" presName="node" presStyleLbl="node1" presStyleIdx="4" presStyleCnt="11">
        <dgm:presLayoutVars>
          <dgm:bulletEnabled val="1"/>
        </dgm:presLayoutVars>
      </dgm:prSet>
      <dgm:spPr/>
    </dgm:pt>
    <dgm:pt modelId="{9A3303F0-9F86-BF40-88DC-6D222EBE5715}" type="pres">
      <dgm:prSet presAssocID="{8C8D06A8-8D88-4176-BB6F-8867AA758D69}" presName="sibTrans" presStyleLbl="sibTrans1D1" presStyleIdx="4" presStyleCnt="10"/>
      <dgm:spPr/>
    </dgm:pt>
    <dgm:pt modelId="{AB582198-876C-AA43-850E-31DD6BF7BEBB}" type="pres">
      <dgm:prSet presAssocID="{8C8D06A8-8D88-4176-BB6F-8867AA758D69}" presName="connectorText" presStyleLbl="sibTrans1D1" presStyleIdx="4" presStyleCnt="10"/>
      <dgm:spPr/>
    </dgm:pt>
    <dgm:pt modelId="{0A77FBCE-2252-234F-9DBA-8E4C389E0648}" type="pres">
      <dgm:prSet presAssocID="{84895E64-8CFA-45ED-AD11-8F9EA2EA37A6}" presName="node" presStyleLbl="node1" presStyleIdx="5" presStyleCnt="11">
        <dgm:presLayoutVars>
          <dgm:bulletEnabled val="1"/>
        </dgm:presLayoutVars>
      </dgm:prSet>
      <dgm:spPr/>
    </dgm:pt>
    <dgm:pt modelId="{58D76F40-C60F-DC48-8C05-E10C3AF48BE1}" type="pres">
      <dgm:prSet presAssocID="{84F89554-7A21-4268-9217-AC89C4A0DC11}" presName="sibTrans" presStyleLbl="sibTrans1D1" presStyleIdx="5" presStyleCnt="10"/>
      <dgm:spPr/>
    </dgm:pt>
    <dgm:pt modelId="{5AA33BF0-DAF4-6B4D-9079-962E6D87EC39}" type="pres">
      <dgm:prSet presAssocID="{84F89554-7A21-4268-9217-AC89C4A0DC11}" presName="connectorText" presStyleLbl="sibTrans1D1" presStyleIdx="5" presStyleCnt="10"/>
      <dgm:spPr/>
    </dgm:pt>
    <dgm:pt modelId="{B64F97CB-1AC3-034C-A63B-0FDCB2A92E0B}" type="pres">
      <dgm:prSet presAssocID="{62E954D4-4456-4859-9073-201B41477991}" presName="node" presStyleLbl="node1" presStyleIdx="6" presStyleCnt="11">
        <dgm:presLayoutVars>
          <dgm:bulletEnabled val="1"/>
        </dgm:presLayoutVars>
      </dgm:prSet>
      <dgm:spPr/>
    </dgm:pt>
    <dgm:pt modelId="{5E8069E9-268C-B542-8E1C-3961846C3AE3}" type="pres">
      <dgm:prSet presAssocID="{9F31DE99-42B8-4449-A6A4-8C533B256A82}" presName="sibTrans" presStyleLbl="sibTrans1D1" presStyleIdx="6" presStyleCnt="10"/>
      <dgm:spPr/>
    </dgm:pt>
    <dgm:pt modelId="{45A89C6E-5D80-F641-B16E-22E90864376C}" type="pres">
      <dgm:prSet presAssocID="{9F31DE99-42B8-4449-A6A4-8C533B256A82}" presName="connectorText" presStyleLbl="sibTrans1D1" presStyleIdx="6" presStyleCnt="10"/>
      <dgm:spPr/>
    </dgm:pt>
    <dgm:pt modelId="{96FB7AF3-BA0E-BB42-B5F6-887C0BE1D833}" type="pres">
      <dgm:prSet presAssocID="{7157599C-CDDC-4B60-9CA8-EED1EEBE2D02}" presName="node" presStyleLbl="node1" presStyleIdx="7" presStyleCnt="11">
        <dgm:presLayoutVars>
          <dgm:bulletEnabled val="1"/>
        </dgm:presLayoutVars>
      </dgm:prSet>
      <dgm:spPr/>
    </dgm:pt>
    <dgm:pt modelId="{2426DD17-F1C9-7A42-911F-01F00C2FF07F}" type="pres">
      <dgm:prSet presAssocID="{11AF4E1C-817C-4FA3-81BC-52313DBBC9CA}" presName="sibTrans" presStyleLbl="sibTrans1D1" presStyleIdx="7" presStyleCnt="10"/>
      <dgm:spPr/>
    </dgm:pt>
    <dgm:pt modelId="{106F8BCC-7C7B-1247-8A87-C3ADEC37CC73}" type="pres">
      <dgm:prSet presAssocID="{11AF4E1C-817C-4FA3-81BC-52313DBBC9CA}" presName="connectorText" presStyleLbl="sibTrans1D1" presStyleIdx="7" presStyleCnt="10"/>
      <dgm:spPr/>
    </dgm:pt>
    <dgm:pt modelId="{BB04AAD2-035A-7640-9911-F6FEF1922FD8}" type="pres">
      <dgm:prSet presAssocID="{66AE7458-9374-4432-871D-A91946EC0965}" presName="node" presStyleLbl="node1" presStyleIdx="8" presStyleCnt="11">
        <dgm:presLayoutVars>
          <dgm:bulletEnabled val="1"/>
        </dgm:presLayoutVars>
      </dgm:prSet>
      <dgm:spPr/>
    </dgm:pt>
    <dgm:pt modelId="{7152C9BF-F493-C241-BB2C-8F01B35EC183}" type="pres">
      <dgm:prSet presAssocID="{81B17B84-88A8-4A16-8020-9B19165A3A30}" presName="sibTrans" presStyleLbl="sibTrans1D1" presStyleIdx="8" presStyleCnt="10"/>
      <dgm:spPr/>
    </dgm:pt>
    <dgm:pt modelId="{A92E8CEB-2283-9044-8FBC-C9C413196C97}" type="pres">
      <dgm:prSet presAssocID="{81B17B84-88A8-4A16-8020-9B19165A3A30}" presName="connectorText" presStyleLbl="sibTrans1D1" presStyleIdx="8" presStyleCnt="10"/>
      <dgm:spPr/>
    </dgm:pt>
    <dgm:pt modelId="{84660EEC-B037-F64C-BF86-0526E2C1EF78}" type="pres">
      <dgm:prSet presAssocID="{D70C7DDB-E6D8-4F21-B632-0B12F0C8E005}" presName="node" presStyleLbl="node1" presStyleIdx="9" presStyleCnt="11">
        <dgm:presLayoutVars>
          <dgm:bulletEnabled val="1"/>
        </dgm:presLayoutVars>
      </dgm:prSet>
      <dgm:spPr/>
    </dgm:pt>
    <dgm:pt modelId="{77E60F5B-1C12-4143-95D5-40CF71175EE6}" type="pres">
      <dgm:prSet presAssocID="{295A9FF2-664D-4865-80B0-7567C53487E7}" presName="sibTrans" presStyleLbl="sibTrans1D1" presStyleIdx="9" presStyleCnt="10"/>
      <dgm:spPr/>
    </dgm:pt>
    <dgm:pt modelId="{0A6D21C0-BF6E-4748-B2F0-1D22233DE441}" type="pres">
      <dgm:prSet presAssocID="{295A9FF2-664D-4865-80B0-7567C53487E7}" presName="connectorText" presStyleLbl="sibTrans1D1" presStyleIdx="9" presStyleCnt="10"/>
      <dgm:spPr/>
    </dgm:pt>
    <dgm:pt modelId="{2580B922-47A3-9640-854D-08FCE25D7FFC}" type="pres">
      <dgm:prSet presAssocID="{409AA83F-23A4-4ADD-881F-6E00383FEBD6}" presName="node" presStyleLbl="node1" presStyleIdx="10" presStyleCnt="11">
        <dgm:presLayoutVars>
          <dgm:bulletEnabled val="1"/>
        </dgm:presLayoutVars>
      </dgm:prSet>
      <dgm:spPr/>
    </dgm:pt>
  </dgm:ptLst>
  <dgm:cxnLst>
    <dgm:cxn modelId="{3ADBDE01-FF8E-CF4D-9806-452640C2A779}" type="presOf" srcId="{7C728585-34A7-4F14-A661-985EFDE2D4FE}" destId="{161AB914-D914-C14D-8528-332741CB40AA}" srcOrd="0" destOrd="0" presId="urn:microsoft.com/office/officeart/2016/7/layout/RepeatingBendingProcessNew"/>
    <dgm:cxn modelId="{5A4AAE0A-3706-644B-8D6E-8CA4CDDE4B6C}" type="presOf" srcId="{9F31DE99-42B8-4449-A6A4-8C533B256A82}" destId="{45A89C6E-5D80-F641-B16E-22E90864376C}" srcOrd="1" destOrd="0" presId="urn:microsoft.com/office/officeart/2016/7/layout/RepeatingBendingProcessNew"/>
    <dgm:cxn modelId="{AB118110-239A-5448-BCEB-431DB6769D0F}" type="presOf" srcId="{F8EA4C05-470F-49CC-87DF-599BD23841E9}" destId="{C129D801-BE3D-D14B-ACFD-34C4DF6D29B1}" srcOrd="0" destOrd="0" presId="urn:microsoft.com/office/officeart/2016/7/layout/RepeatingBendingProcessNew"/>
    <dgm:cxn modelId="{A4C68E27-4EE7-E945-A845-E3D19CCE98E4}" type="presOf" srcId="{04FB207D-C48B-49BE-923A-3E8997514677}" destId="{6B38E1C7-F492-AA43-B4B8-560849D4E516}" srcOrd="0" destOrd="0" presId="urn:microsoft.com/office/officeart/2016/7/layout/RepeatingBendingProcessNew"/>
    <dgm:cxn modelId="{0618712E-C095-D544-818A-2F0069CC09E6}" type="presOf" srcId="{295A9FF2-664D-4865-80B0-7567C53487E7}" destId="{0A6D21C0-BF6E-4748-B2F0-1D22233DE441}" srcOrd="1" destOrd="0" presId="urn:microsoft.com/office/officeart/2016/7/layout/RepeatingBendingProcessNew"/>
    <dgm:cxn modelId="{91B01232-A382-47C8-9673-A1B9AE104F95}" srcId="{F8EA4C05-470F-49CC-87DF-599BD23841E9}" destId="{4D490EE9-052C-4D1A-B6BA-79820C37C29D}" srcOrd="1" destOrd="0" parTransId="{F9E43AB1-A96E-4FE6-A9E8-0E8697599038}" sibTransId="{08FA12CD-218D-4FB4-8183-23C2F90D36EA}"/>
    <dgm:cxn modelId="{E77F3135-A48E-4471-A37A-FC9980873D1C}" srcId="{F8EA4C05-470F-49CC-87DF-599BD23841E9}" destId="{62E954D4-4456-4859-9073-201B41477991}" srcOrd="6" destOrd="0" parTransId="{08337502-DA8E-421F-82EC-4A988B250FBF}" sibTransId="{9F31DE99-42B8-4449-A6A4-8C533B256A82}"/>
    <dgm:cxn modelId="{2E287937-DDA5-8B4D-8668-9B3CC43D5DF0}" type="presOf" srcId="{87A8DE01-F1D4-49B6-AEA3-67F4981CC476}" destId="{CF1D54DC-759B-DD47-B40A-DDB297AE1801}" srcOrd="0" destOrd="0" presId="urn:microsoft.com/office/officeart/2016/7/layout/RepeatingBendingProcessNew"/>
    <dgm:cxn modelId="{1206A440-B30E-B942-A1CB-DDB98147FE49}" type="presOf" srcId="{81B17B84-88A8-4A16-8020-9B19165A3A30}" destId="{A92E8CEB-2283-9044-8FBC-C9C413196C97}" srcOrd="1" destOrd="0" presId="urn:microsoft.com/office/officeart/2016/7/layout/RepeatingBendingProcessNew"/>
    <dgm:cxn modelId="{92266167-B44A-2F42-B13A-AF792FBD8B95}" type="presOf" srcId="{409AA83F-23A4-4ADD-881F-6E00383FEBD6}" destId="{2580B922-47A3-9640-854D-08FCE25D7FFC}" srcOrd="0" destOrd="0" presId="urn:microsoft.com/office/officeart/2016/7/layout/RepeatingBendingProcessNew"/>
    <dgm:cxn modelId="{D0D05047-983B-5049-8C72-0026058FDD45}" type="presOf" srcId="{4D490EE9-052C-4D1A-B6BA-79820C37C29D}" destId="{07B2F6E5-6E9D-9842-BA22-ECB48AD3C90F}" srcOrd="0" destOrd="0" presId="urn:microsoft.com/office/officeart/2016/7/layout/RepeatingBendingProcessNew"/>
    <dgm:cxn modelId="{84200468-4F4C-0349-AE10-56DC222EB798}" type="presOf" srcId="{66AE7458-9374-4432-871D-A91946EC0965}" destId="{BB04AAD2-035A-7640-9911-F6FEF1922FD8}" srcOrd="0" destOrd="0" presId="urn:microsoft.com/office/officeart/2016/7/layout/RepeatingBendingProcessNew"/>
    <dgm:cxn modelId="{4F150F4F-6356-3F44-9A87-D22FDDC65D20}" type="presOf" srcId="{D70C7DDB-E6D8-4F21-B632-0B12F0C8E005}" destId="{84660EEC-B037-F64C-BF86-0526E2C1EF78}" srcOrd="0" destOrd="0" presId="urn:microsoft.com/office/officeart/2016/7/layout/RepeatingBendingProcessNew"/>
    <dgm:cxn modelId="{61984554-37B5-1943-944D-6D3BCD45D8A6}" type="presOf" srcId="{08FA12CD-218D-4FB4-8183-23C2F90D36EA}" destId="{6D35C8F8-A1E7-7E4E-950A-C8E855B41F14}" srcOrd="1" destOrd="0" presId="urn:microsoft.com/office/officeart/2016/7/layout/RepeatingBendingProcessNew"/>
    <dgm:cxn modelId="{39E8F354-7FF2-A24F-BAA5-216B08441923}" type="presOf" srcId="{FE8DFEC8-150F-4F8D-80B8-20FE798426EE}" destId="{7D13D696-DA79-D946-A538-A3799FB6F00C}" srcOrd="0" destOrd="0" presId="urn:microsoft.com/office/officeart/2016/7/layout/RepeatingBendingProcessNew"/>
    <dgm:cxn modelId="{EED45F57-4167-4849-9922-5533F3D0C0BC}" srcId="{F8EA4C05-470F-49CC-87DF-599BD23841E9}" destId="{84895E64-8CFA-45ED-AD11-8F9EA2EA37A6}" srcOrd="5" destOrd="0" parTransId="{6E10C456-B28C-4ABF-9521-37F24F992DF1}" sibTransId="{84F89554-7A21-4268-9217-AC89C4A0DC11}"/>
    <dgm:cxn modelId="{F2CB5658-FC2D-F745-83C7-4F5D59DDCFE0}" type="presOf" srcId="{36AA927B-D1EA-4A33-A9E2-27546DAFE0E2}" destId="{DF9D2D5A-A956-984D-AD06-EA9DCC7C0E3C}" srcOrd="0" destOrd="0" presId="urn:microsoft.com/office/officeart/2016/7/layout/RepeatingBendingProcessNew"/>
    <dgm:cxn modelId="{6570E58C-3C10-44C1-A834-CD2F9D783756}" srcId="{F8EA4C05-470F-49CC-87DF-599BD23841E9}" destId="{409AA83F-23A4-4ADD-881F-6E00383FEBD6}" srcOrd="10" destOrd="0" parTransId="{F78085DE-75B1-4B06-964E-C09F5B15534B}" sibTransId="{B118A4B7-0883-408E-B09E-9D2B0DF0E86D}"/>
    <dgm:cxn modelId="{CC304890-51BF-9B46-A873-4C739EBEEB26}" type="presOf" srcId="{8C8D06A8-8D88-4176-BB6F-8867AA758D69}" destId="{9A3303F0-9F86-BF40-88DC-6D222EBE5715}" srcOrd="0" destOrd="0" presId="urn:microsoft.com/office/officeart/2016/7/layout/RepeatingBendingProcessNew"/>
    <dgm:cxn modelId="{4CB73598-8538-BD4F-9381-DFF868BFAE2C}" type="presOf" srcId="{08FA12CD-218D-4FB4-8183-23C2F90D36EA}" destId="{39343B76-080C-E04D-8729-9A187CB71C8F}" srcOrd="0" destOrd="0" presId="urn:microsoft.com/office/officeart/2016/7/layout/RepeatingBendingProcessNew"/>
    <dgm:cxn modelId="{45566CA6-D242-4161-81F7-718FC966BE96}" srcId="{F8EA4C05-470F-49CC-87DF-599BD23841E9}" destId="{FE8DFEC8-150F-4F8D-80B8-20FE798426EE}" srcOrd="0" destOrd="0" parTransId="{21E6EBD4-52C8-416C-BC24-5A352AAD19E2}" sibTransId="{7C728585-34A7-4F14-A661-985EFDE2D4FE}"/>
    <dgm:cxn modelId="{43FDEEA8-DC65-1F42-8994-ED2FEF60999D}" type="presOf" srcId="{87A8DE01-F1D4-49B6-AEA3-67F4981CC476}" destId="{868E672A-8CF0-414C-9A6B-7AD6DD82E964}" srcOrd="1" destOrd="0" presId="urn:microsoft.com/office/officeart/2016/7/layout/RepeatingBendingProcessNew"/>
    <dgm:cxn modelId="{936554AE-6BBB-E64D-8A7C-5801FCBFED0D}" type="presOf" srcId="{11AF4E1C-817C-4FA3-81BC-52313DBBC9CA}" destId="{106F8BCC-7C7B-1247-8A87-C3ADEC37CC73}" srcOrd="1" destOrd="0" presId="urn:microsoft.com/office/officeart/2016/7/layout/RepeatingBendingProcessNew"/>
    <dgm:cxn modelId="{C4FB12B2-D492-8041-9148-253773431384}" type="presOf" srcId="{900F5012-98D1-45E4-8D5F-10FDD6225A7B}" destId="{57FBBC5D-08F8-884D-8962-E9B0786FA253}" srcOrd="0" destOrd="0" presId="urn:microsoft.com/office/officeart/2016/7/layout/RepeatingBendingProcessNew"/>
    <dgm:cxn modelId="{3B34E2BD-EC2D-A64A-882D-544BD2AC3FDF}" type="presOf" srcId="{5CE4BBD0-A90A-4651-A4AC-484FEE1C38CE}" destId="{92A5C889-829C-FD42-BE1F-73A139B15FB1}" srcOrd="0" destOrd="0" presId="urn:microsoft.com/office/officeart/2016/7/layout/RepeatingBendingProcessNew"/>
    <dgm:cxn modelId="{2D686CC1-176D-482F-B252-25D287E2A41B}" srcId="{F8EA4C05-470F-49CC-87DF-599BD23841E9}" destId="{04FB207D-C48B-49BE-923A-3E8997514677}" srcOrd="3" destOrd="0" parTransId="{77EDF91D-F285-4154-9C4C-F87F5DEBF6BE}" sibTransId="{87A8DE01-F1D4-49B6-AEA3-67F4981CC476}"/>
    <dgm:cxn modelId="{8457ACC1-BB5E-ED4F-B4A4-3F7CF43CA583}" type="presOf" srcId="{9F31DE99-42B8-4449-A6A4-8C533B256A82}" destId="{5E8069E9-268C-B542-8E1C-3961846C3AE3}" srcOrd="0" destOrd="0" presId="urn:microsoft.com/office/officeart/2016/7/layout/RepeatingBendingProcessNew"/>
    <dgm:cxn modelId="{ED274DC2-0FDE-9541-A87A-F8F071F21F89}" type="presOf" srcId="{295A9FF2-664D-4865-80B0-7567C53487E7}" destId="{77E60F5B-1C12-4143-95D5-40CF71175EE6}" srcOrd="0" destOrd="0" presId="urn:microsoft.com/office/officeart/2016/7/layout/RepeatingBendingProcessNew"/>
    <dgm:cxn modelId="{A1865BC6-B369-664D-8914-9859B36EE227}" type="presOf" srcId="{81B17B84-88A8-4A16-8020-9B19165A3A30}" destId="{7152C9BF-F493-C241-BB2C-8F01B35EC183}" srcOrd="0" destOrd="0" presId="urn:microsoft.com/office/officeart/2016/7/layout/RepeatingBendingProcessNew"/>
    <dgm:cxn modelId="{C180B5D9-1C4D-F044-9387-EEC9DD32B597}" type="presOf" srcId="{84F89554-7A21-4268-9217-AC89C4A0DC11}" destId="{5AA33BF0-DAF4-6B4D-9079-962E6D87EC39}" srcOrd="1" destOrd="0" presId="urn:microsoft.com/office/officeart/2016/7/layout/RepeatingBendingProcessNew"/>
    <dgm:cxn modelId="{8597A5DA-E902-4B4A-A71F-C3654A59045A}" type="presOf" srcId="{62E954D4-4456-4859-9073-201B41477991}" destId="{B64F97CB-1AC3-034C-A63B-0FDCB2A92E0B}" srcOrd="0" destOrd="0" presId="urn:microsoft.com/office/officeart/2016/7/layout/RepeatingBendingProcessNew"/>
    <dgm:cxn modelId="{E8C490DB-3A92-2C4C-822B-9A9F9AE33C46}" type="presOf" srcId="{8C8D06A8-8D88-4176-BB6F-8867AA758D69}" destId="{AB582198-876C-AA43-850E-31DD6BF7BEBB}" srcOrd="1" destOrd="0" presId="urn:microsoft.com/office/officeart/2016/7/layout/RepeatingBendingProcessNew"/>
    <dgm:cxn modelId="{5CC519DE-C226-41BE-9C1B-A4C8B7322A69}" srcId="{F8EA4C05-470F-49CC-87DF-599BD23841E9}" destId="{66AE7458-9374-4432-871D-A91946EC0965}" srcOrd="8" destOrd="0" parTransId="{CC198E72-3AFB-4D44-BB04-81A4444DD1F1}" sibTransId="{81B17B84-88A8-4A16-8020-9B19165A3A30}"/>
    <dgm:cxn modelId="{6D4A1CDE-0D5C-A643-A790-727C425C6849}" type="presOf" srcId="{7C728585-34A7-4F14-A661-985EFDE2D4FE}" destId="{156273BD-053B-F74B-8741-B3EF783D254E}" srcOrd="1" destOrd="0" presId="urn:microsoft.com/office/officeart/2016/7/layout/RepeatingBendingProcessNew"/>
    <dgm:cxn modelId="{FA4F3CE8-B23D-694C-888B-CC2B5857DDEB}" type="presOf" srcId="{11AF4E1C-817C-4FA3-81BC-52313DBBC9CA}" destId="{2426DD17-F1C9-7A42-911F-01F00C2FF07F}" srcOrd="0" destOrd="0" presId="urn:microsoft.com/office/officeart/2016/7/layout/RepeatingBendingProcessNew"/>
    <dgm:cxn modelId="{A26A62E9-0D52-43F5-8A88-368358639297}" srcId="{F8EA4C05-470F-49CC-87DF-599BD23841E9}" destId="{5CE4BBD0-A90A-4651-A4AC-484FEE1C38CE}" srcOrd="2" destOrd="0" parTransId="{328AE619-F3CC-4E54-8016-0EABB12605F1}" sibTransId="{900F5012-98D1-45E4-8D5F-10FDD6225A7B}"/>
    <dgm:cxn modelId="{FF10ADE9-3E3A-7841-8366-D36BA69C96A7}" type="presOf" srcId="{900F5012-98D1-45E4-8D5F-10FDD6225A7B}" destId="{3E49DF7D-8235-434A-9CCB-6EF6C0063593}" srcOrd="1" destOrd="0" presId="urn:microsoft.com/office/officeart/2016/7/layout/RepeatingBendingProcessNew"/>
    <dgm:cxn modelId="{85535BED-DA8D-304C-BC55-B806B75B8685}" type="presOf" srcId="{84895E64-8CFA-45ED-AD11-8F9EA2EA37A6}" destId="{0A77FBCE-2252-234F-9DBA-8E4C389E0648}" srcOrd="0" destOrd="0" presId="urn:microsoft.com/office/officeart/2016/7/layout/RepeatingBendingProcessNew"/>
    <dgm:cxn modelId="{E3CA28EF-CB0E-0144-B47C-CBA118062C5F}" type="presOf" srcId="{84F89554-7A21-4268-9217-AC89C4A0DC11}" destId="{58D76F40-C60F-DC48-8C05-E10C3AF48BE1}" srcOrd="0" destOrd="0" presId="urn:microsoft.com/office/officeart/2016/7/layout/RepeatingBendingProcessNew"/>
    <dgm:cxn modelId="{319C18F0-B53C-441E-9E88-3C3FA7A97034}" srcId="{F8EA4C05-470F-49CC-87DF-599BD23841E9}" destId="{36AA927B-D1EA-4A33-A9E2-27546DAFE0E2}" srcOrd="4" destOrd="0" parTransId="{BE38DE63-64C5-4BD1-B186-298E3E45C9A0}" sibTransId="{8C8D06A8-8D88-4176-BB6F-8867AA758D69}"/>
    <dgm:cxn modelId="{BDDDA7F0-2A39-4E22-A424-E57C6577D34A}" srcId="{F8EA4C05-470F-49CC-87DF-599BD23841E9}" destId="{D70C7DDB-E6D8-4F21-B632-0B12F0C8E005}" srcOrd="9" destOrd="0" parTransId="{25BD7610-B5FB-4D86-BE63-DF57F625F569}" sibTransId="{295A9FF2-664D-4865-80B0-7567C53487E7}"/>
    <dgm:cxn modelId="{6D016EF2-1027-5A4B-805B-DACEF65650D8}" type="presOf" srcId="{7157599C-CDDC-4B60-9CA8-EED1EEBE2D02}" destId="{96FB7AF3-BA0E-BB42-B5F6-887C0BE1D833}" srcOrd="0" destOrd="0" presId="urn:microsoft.com/office/officeart/2016/7/layout/RepeatingBendingProcessNew"/>
    <dgm:cxn modelId="{07C4E0FE-7F66-477C-AA16-7CEC39743633}" srcId="{F8EA4C05-470F-49CC-87DF-599BD23841E9}" destId="{7157599C-CDDC-4B60-9CA8-EED1EEBE2D02}" srcOrd="7" destOrd="0" parTransId="{C347B629-5BE4-4A74-92E7-74D006EA2DD5}" sibTransId="{11AF4E1C-817C-4FA3-81BC-52313DBBC9CA}"/>
    <dgm:cxn modelId="{9EED54AA-DF17-A64D-8002-819715DEBA59}" type="presParOf" srcId="{C129D801-BE3D-D14B-ACFD-34C4DF6D29B1}" destId="{7D13D696-DA79-D946-A538-A3799FB6F00C}" srcOrd="0" destOrd="0" presId="urn:microsoft.com/office/officeart/2016/7/layout/RepeatingBendingProcessNew"/>
    <dgm:cxn modelId="{B228F990-953D-F34E-A3BF-1F49AD90AFF7}" type="presParOf" srcId="{C129D801-BE3D-D14B-ACFD-34C4DF6D29B1}" destId="{161AB914-D914-C14D-8528-332741CB40AA}" srcOrd="1" destOrd="0" presId="urn:microsoft.com/office/officeart/2016/7/layout/RepeatingBendingProcessNew"/>
    <dgm:cxn modelId="{8A88B663-8D1E-8B48-B254-7A7CF5EB0E73}" type="presParOf" srcId="{161AB914-D914-C14D-8528-332741CB40AA}" destId="{156273BD-053B-F74B-8741-B3EF783D254E}" srcOrd="0" destOrd="0" presId="urn:microsoft.com/office/officeart/2016/7/layout/RepeatingBendingProcessNew"/>
    <dgm:cxn modelId="{6973A03F-D6FF-3F44-BFA9-FA0562DA7CA4}" type="presParOf" srcId="{C129D801-BE3D-D14B-ACFD-34C4DF6D29B1}" destId="{07B2F6E5-6E9D-9842-BA22-ECB48AD3C90F}" srcOrd="2" destOrd="0" presId="urn:microsoft.com/office/officeart/2016/7/layout/RepeatingBendingProcessNew"/>
    <dgm:cxn modelId="{C20C5D2C-E394-E140-905E-8EFAACA75B3A}" type="presParOf" srcId="{C129D801-BE3D-D14B-ACFD-34C4DF6D29B1}" destId="{39343B76-080C-E04D-8729-9A187CB71C8F}" srcOrd="3" destOrd="0" presId="urn:microsoft.com/office/officeart/2016/7/layout/RepeatingBendingProcessNew"/>
    <dgm:cxn modelId="{29DEDB87-B992-D34D-AA09-CBFC12D51099}" type="presParOf" srcId="{39343B76-080C-E04D-8729-9A187CB71C8F}" destId="{6D35C8F8-A1E7-7E4E-950A-C8E855B41F14}" srcOrd="0" destOrd="0" presId="urn:microsoft.com/office/officeart/2016/7/layout/RepeatingBendingProcessNew"/>
    <dgm:cxn modelId="{6ACE9F41-021D-404A-915C-235C66ADE5CE}" type="presParOf" srcId="{C129D801-BE3D-D14B-ACFD-34C4DF6D29B1}" destId="{92A5C889-829C-FD42-BE1F-73A139B15FB1}" srcOrd="4" destOrd="0" presId="urn:microsoft.com/office/officeart/2016/7/layout/RepeatingBendingProcessNew"/>
    <dgm:cxn modelId="{6A8AB6DE-288C-8245-998C-36E8A8567664}" type="presParOf" srcId="{C129D801-BE3D-D14B-ACFD-34C4DF6D29B1}" destId="{57FBBC5D-08F8-884D-8962-E9B0786FA253}" srcOrd="5" destOrd="0" presId="urn:microsoft.com/office/officeart/2016/7/layout/RepeatingBendingProcessNew"/>
    <dgm:cxn modelId="{39177757-1248-434A-B4F6-C13B66350741}" type="presParOf" srcId="{57FBBC5D-08F8-884D-8962-E9B0786FA253}" destId="{3E49DF7D-8235-434A-9CCB-6EF6C0063593}" srcOrd="0" destOrd="0" presId="urn:microsoft.com/office/officeart/2016/7/layout/RepeatingBendingProcessNew"/>
    <dgm:cxn modelId="{704E7BB5-B2D8-3D48-BA14-814CEF7EBEBA}" type="presParOf" srcId="{C129D801-BE3D-D14B-ACFD-34C4DF6D29B1}" destId="{6B38E1C7-F492-AA43-B4B8-560849D4E516}" srcOrd="6" destOrd="0" presId="urn:microsoft.com/office/officeart/2016/7/layout/RepeatingBendingProcessNew"/>
    <dgm:cxn modelId="{4D2E8B95-8803-764E-B1CA-07C82623333C}" type="presParOf" srcId="{C129D801-BE3D-D14B-ACFD-34C4DF6D29B1}" destId="{CF1D54DC-759B-DD47-B40A-DDB297AE1801}" srcOrd="7" destOrd="0" presId="urn:microsoft.com/office/officeart/2016/7/layout/RepeatingBendingProcessNew"/>
    <dgm:cxn modelId="{63423442-8FA8-F14B-9D7C-1EA058C7F332}" type="presParOf" srcId="{CF1D54DC-759B-DD47-B40A-DDB297AE1801}" destId="{868E672A-8CF0-414C-9A6B-7AD6DD82E964}" srcOrd="0" destOrd="0" presId="urn:microsoft.com/office/officeart/2016/7/layout/RepeatingBendingProcessNew"/>
    <dgm:cxn modelId="{CAE0BDEB-37D3-3A4D-892D-EB19EE273871}" type="presParOf" srcId="{C129D801-BE3D-D14B-ACFD-34C4DF6D29B1}" destId="{DF9D2D5A-A956-984D-AD06-EA9DCC7C0E3C}" srcOrd="8" destOrd="0" presId="urn:microsoft.com/office/officeart/2016/7/layout/RepeatingBendingProcessNew"/>
    <dgm:cxn modelId="{761E84A5-0EBF-3E40-AC62-5B53DD4DBC0E}" type="presParOf" srcId="{C129D801-BE3D-D14B-ACFD-34C4DF6D29B1}" destId="{9A3303F0-9F86-BF40-88DC-6D222EBE5715}" srcOrd="9" destOrd="0" presId="urn:microsoft.com/office/officeart/2016/7/layout/RepeatingBendingProcessNew"/>
    <dgm:cxn modelId="{FE585CC6-60C5-D148-8FE4-2ED593B29C76}" type="presParOf" srcId="{9A3303F0-9F86-BF40-88DC-6D222EBE5715}" destId="{AB582198-876C-AA43-850E-31DD6BF7BEBB}" srcOrd="0" destOrd="0" presId="urn:microsoft.com/office/officeart/2016/7/layout/RepeatingBendingProcessNew"/>
    <dgm:cxn modelId="{8FAAD545-13F1-FC44-AC12-85D3F6745F57}" type="presParOf" srcId="{C129D801-BE3D-D14B-ACFD-34C4DF6D29B1}" destId="{0A77FBCE-2252-234F-9DBA-8E4C389E0648}" srcOrd="10" destOrd="0" presId="urn:microsoft.com/office/officeart/2016/7/layout/RepeatingBendingProcessNew"/>
    <dgm:cxn modelId="{D460C654-D332-8E46-907E-56BEA72C240D}" type="presParOf" srcId="{C129D801-BE3D-D14B-ACFD-34C4DF6D29B1}" destId="{58D76F40-C60F-DC48-8C05-E10C3AF48BE1}" srcOrd="11" destOrd="0" presId="urn:microsoft.com/office/officeart/2016/7/layout/RepeatingBendingProcessNew"/>
    <dgm:cxn modelId="{56C6CDCA-3061-6242-A6C1-E70258470214}" type="presParOf" srcId="{58D76F40-C60F-DC48-8C05-E10C3AF48BE1}" destId="{5AA33BF0-DAF4-6B4D-9079-962E6D87EC39}" srcOrd="0" destOrd="0" presId="urn:microsoft.com/office/officeart/2016/7/layout/RepeatingBendingProcessNew"/>
    <dgm:cxn modelId="{8956F002-6ECB-6C4A-9801-0509D4633CAB}" type="presParOf" srcId="{C129D801-BE3D-D14B-ACFD-34C4DF6D29B1}" destId="{B64F97CB-1AC3-034C-A63B-0FDCB2A92E0B}" srcOrd="12" destOrd="0" presId="urn:microsoft.com/office/officeart/2016/7/layout/RepeatingBendingProcessNew"/>
    <dgm:cxn modelId="{0464414A-7480-D44E-87EC-A7FF18EFFED3}" type="presParOf" srcId="{C129D801-BE3D-D14B-ACFD-34C4DF6D29B1}" destId="{5E8069E9-268C-B542-8E1C-3961846C3AE3}" srcOrd="13" destOrd="0" presId="urn:microsoft.com/office/officeart/2016/7/layout/RepeatingBendingProcessNew"/>
    <dgm:cxn modelId="{80E9E4E1-ECB0-6745-BB25-AA60CE5C9D63}" type="presParOf" srcId="{5E8069E9-268C-B542-8E1C-3961846C3AE3}" destId="{45A89C6E-5D80-F641-B16E-22E90864376C}" srcOrd="0" destOrd="0" presId="urn:microsoft.com/office/officeart/2016/7/layout/RepeatingBendingProcessNew"/>
    <dgm:cxn modelId="{D23E75FE-1463-EE42-AB5B-6DD479B6228E}" type="presParOf" srcId="{C129D801-BE3D-D14B-ACFD-34C4DF6D29B1}" destId="{96FB7AF3-BA0E-BB42-B5F6-887C0BE1D833}" srcOrd="14" destOrd="0" presId="urn:microsoft.com/office/officeart/2016/7/layout/RepeatingBendingProcessNew"/>
    <dgm:cxn modelId="{C1713A30-8BF6-5E40-8CB1-33FF8CF93A56}" type="presParOf" srcId="{C129D801-BE3D-D14B-ACFD-34C4DF6D29B1}" destId="{2426DD17-F1C9-7A42-911F-01F00C2FF07F}" srcOrd="15" destOrd="0" presId="urn:microsoft.com/office/officeart/2016/7/layout/RepeatingBendingProcessNew"/>
    <dgm:cxn modelId="{8783402C-9E4E-6C4A-8E67-0D1C55532DAE}" type="presParOf" srcId="{2426DD17-F1C9-7A42-911F-01F00C2FF07F}" destId="{106F8BCC-7C7B-1247-8A87-C3ADEC37CC73}" srcOrd="0" destOrd="0" presId="urn:microsoft.com/office/officeart/2016/7/layout/RepeatingBendingProcessNew"/>
    <dgm:cxn modelId="{5A7DD656-7298-3F4C-96C2-47803EBF89EC}" type="presParOf" srcId="{C129D801-BE3D-D14B-ACFD-34C4DF6D29B1}" destId="{BB04AAD2-035A-7640-9911-F6FEF1922FD8}" srcOrd="16" destOrd="0" presId="urn:microsoft.com/office/officeart/2016/7/layout/RepeatingBendingProcessNew"/>
    <dgm:cxn modelId="{AE493FE8-3BB4-BC4F-B6FC-8EFBFC208B4D}" type="presParOf" srcId="{C129D801-BE3D-D14B-ACFD-34C4DF6D29B1}" destId="{7152C9BF-F493-C241-BB2C-8F01B35EC183}" srcOrd="17" destOrd="0" presId="urn:microsoft.com/office/officeart/2016/7/layout/RepeatingBendingProcessNew"/>
    <dgm:cxn modelId="{F1EB1718-DA17-F840-8129-B641941BA702}" type="presParOf" srcId="{7152C9BF-F493-C241-BB2C-8F01B35EC183}" destId="{A92E8CEB-2283-9044-8FBC-C9C413196C97}" srcOrd="0" destOrd="0" presId="urn:microsoft.com/office/officeart/2016/7/layout/RepeatingBendingProcessNew"/>
    <dgm:cxn modelId="{09657F78-7CB6-BB4B-9947-7E700CAF44C7}" type="presParOf" srcId="{C129D801-BE3D-D14B-ACFD-34C4DF6D29B1}" destId="{84660EEC-B037-F64C-BF86-0526E2C1EF78}" srcOrd="18" destOrd="0" presId="urn:microsoft.com/office/officeart/2016/7/layout/RepeatingBendingProcessNew"/>
    <dgm:cxn modelId="{6B979DB1-0880-A742-A550-B1B27F9A36BB}" type="presParOf" srcId="{C129D801-BE3D-D14B-ACFD-34C4DF6D29B1}" destId="{77E60F5B-1C12-4143-95D5-40CF71175EE6}" srcOrd="19" destOrd="0" presId="urn:microsoft.com/office/officeart/2016/7/layout/RepeatingBendingProcessNew"/>
    <dgm:cxn modelId="{0ABAAC83-C56E-6F41-B4CA-E7C57F45C517}" type="presParOf" srcId="{77E60F5B-1C12-4143-95D5-40CF71175EE6}" destId="{0A6D21C0-BF6E-4748-B2F0-1D22233DE441}" srcOrd="0" destOrd="0" presId="urn:microsoft.com/office/officeart/2016/7/layout/RepeatingBendingProcessNew"/>
    <dgm:cxn modelId="{EADF5BEA-CC13-5F44-B916-4CCA4A3A1F91}" type="presParOf" srcId="{C129D801-BE3D-D14B-ACFD-34C4DF6D29B1}" destId="{2580B922-47A3-9640-854D-08FCE25D7FFC}" srcOrd="2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0BF88F-7A8C-4F6E-826A-1BBA02412BAD}" type="doc">
      <dgm:prSet loTypeId="urn:microsoft.com/office/officeart/2005/8/layout/defaul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FE47F3F-2C88-4A17-905B-9CF1F4E5F065}">
      <dgm:prSet/>
      <dgm:spPr/>
      <dgm:t>
        <a:bodyPr/>
        <a:lstStyle/>
        <a:p>
          <a:r>
            <a:rPr lang="en-US" dirty="0"/>
            <a:t>John </a:t>
          </a:r>
          <a:r>
            <a:rPr lang="en-US" dirty="0" err="1"/>
            <a:t>Summerfruit</a:t>
          </a:r>
          <a:r>
            <a:rPr lang="en-US" dirty="0"/>
            <a:t>, Kathy Fleming, &amp; Allie Rosenbloom</a:t>
          </a:r>
        </a:p>
      </dgm:t>
      <dgm:extLst>
        <a:ext uri="{E40237B7-FDA0-4F09-8148-C483321AD2D9}">
          <dgm14:cNvPr xmlns:dgm14="http://schemas.microsoft.com/office/drawing/2010/diagram" id="0" name="" descr="John Summerfruit, Kathy Fleming, &amp; Allie Rosenbloom&#10;Minah Oh &amp; the CDL Team&#10;Chaz Compton&#10;Drew Karhan, Chip Kenney, Amber McConnell, Patricia Henke, &amp; Esmeralda Jones&#10;Allison Flanagan &amp; the NRLI team&#10;Joyce Clark &amp; Lupe Rojas-Sanchez &amp; the EFRC team&#10;Josh Belfy &amp; Mary Ellen Sousa &amp; the CSA team&#10;Theresa Lally&#10;"/>
        </a:ext>
      </dgm:extLst>
    </dgm:pt>
    <dgm:pt modelId="{A21895CB-E798-46A6-8822-C3610E0980BD}" type="parTrans" cxnId="{7F7159DC-9F92-4F56-888A-9F060C097EE1}">
      <dgm:prSet/>
      <dgm:spPr/>
      <dgm:t>
        <a:bodyPr/>
        <a:lstStyle/>
        <a:p>
          <a:endParaRPr lang="en-US"/>
        </a:p>
      </dgm:t>
    </dgm:pt>
    <dgm:pt modelId="{AF7C3F0A-1E0F-460F-86A2-6B6865019675}" type="sibTrans" cxnId="{7F7159DC-9F92-4F56-888A-9F060C097EE1}">
      <dgm:prSet/>
      <dgm:spPr/>
      <dgm:t>
        <a:bodyPr/>
        <a:lstStyle/>
        <a:p>
          <a:endParaRPr lang="en-US"/>
        </a:p>
      </dgm:t>
    </dgm:pt>
    <dgm:pt modelId="{775084C6-F38E-4A1D-816C-53BDA392FFB2}">
      <dgm:prSet/>
      <dgm:spPr/>
      <dgm:t>
        <a:bodyPr/>
        <a:lstStyle/>
        <a:p>
          <a:r>
            <a:rPr lang="en-US" dirty="0"/>
            <a:t>Minah Oh &amp; the CDL Team</a:t>
          </a:r>
        </a:p>
      </dgm:t>
      <dgm:extLst>
        <a:ext uri="{E40237B7-FDA0-4F09-8148-C483321AD2D9}">
          <dgm14:cNvPr xmlns:dgm14="http://schemas.microsoft.com/office/drawing/2010/diagram" id="0" name="" descr="John Summerfruit, Kathy Fleming, &amp; Allie Rosenbloom&#10;Minah Oh &amp; the CDL Team&#10;Chaz Compton&#10;Drew Karhan, Chip Kenney, Amber McConnell, Patricia Henke, &amp; Esmeralda Jones&#10;Allison Flanagan &amp; the NRLI team&#10;Joyce Clark &amp; Lupe Rojas-Sanchez &amp; the EFRC team&#10;Josh Belfy &amp; Mary Ellen Sousa &amp; the CSA team&#10;Theresa Lally&#10;"/>
        </a:ext>
      </dgm:extLst>
    </dgm:pt>
    <dgm:pt modelId="{F8074206-EE26-46EF-9402-4321E479A21A}" type="parTrans" cxnId="{BF8846A9-2838-48D5-837B-CFABF3D81197}">
      <dgm:prSet/>
      <dgm:spPr/>
      <dgm:t>
        <a:bodyPr/>
        <a:lstStyle/>
        <a:p>
          <a:endParaRPr lang="en-US"/>
        </a:p>
      </dgm:t>
    </dgm:pt>
    <dgm:pt modelId="{87666ECD-CE01-479F-BC0D-FCC36C380E1E}" type="sibTrans" cxnId="{BF8846A9-2838-48D5-837B-CFABF3D81197}">
      <dgm:prSet/>
      <dgm:spPr/>
      <dgm:t>
        <a:bodyPr/>
        <a:lstStyle/>
        <a:p>
          <a:endParaRPr lang="en-US"/>
        </a:p>
      </dgm:t>
    </dgm:pt>
    <dgm:pt modelId="{9E5A10BF-DF5D-49ED-A245-3DAB47A3315D}">
      <dgm:prSet/>
      <dgm:spPr/>
      <dgm:t>
        <a:bodyPr/>
        <a:lstStyle/>
        <a:p>
          <a:r>
            <a:rPr lang="en-US" dirty="0"/>
            <a:t>Chaz Compton</a:t>
          </a:r>
        </a:p>
      </dgm:t>
      <dgm:extLst>
        <a:ext uri="{E40237B7-FDA0-4F09-8148-C483321AD2D9}">
          <dgm14:cNvPr xmlns:dgm14="http://schemas.microsoft.com/office/drawing/2010/diagram" id="0" name="" descr="John Summerfruit, Kathy Fleming, &amp; Allie Rosenbloom&#10;Minah Oh &amp; the CDL Team&#10;Chaz Compton&#10;Drew Karhan, Chip Kenney, Amber McConnell, Patricia Henke, &amp; Esmeralda Jones&#10;Allison Flanagan &amp; the NRLI team&#10;Joyce Clark &amp; Lupe Rojas-Sanchez &amp; the EFRC team&#10;Josh Belfy &amp; Mary Ellen Sousa &amp; the CSA team&#10;Theresa Lally&#10;"/>
        </a:ext>
      </dgm:extLst>
    </dgm:pt>
    <dgm:pt modelId="{7A821533-E009-497E-AB53-C63ACF76216E}" type="parTrans" cxnId="{A936256D-975D-4DE0-B457-1AA3A17551CE}">
      <dgm:prSet/>
      <dgm:spPr/>
      <dgm:t>
        <a:bodyPr/>
        <a:lstStyle/>
        <a:p>
          <a:endParaRPr lang="en-US"/>
        </a:p>
      </dgm:t>
    </dgm:pt>
    <dgm:pt modelId="{62C1A06E-4A28-47C1-A18C-89BF16F09932}" type="sibTrans" cxnId="{A936256D-975D-4DE0-B457-1AA3A17551CE}">
      <dgm:prSet/>
      <dgm:spPr/>
      <dgm:t>
        <a:bodyPr/>
        <a:lstStyle/>
        <a:p>
          <a:endParaRPr lang="en-US"/>
        </a:p>
      </dgm:t>
    </dgm:pt>
    <dgm:pt modelId="{4F552FB6-0D94-4030-8544-EF335BEC667B}">
      <dgm:prSet/>
      <dgm:spPr/>
      <dgm:t>
        <a:bodyPr/>
        <a:lstStyle/>
        <a:p>
          <a:r>
            <a:rPr lang="en-US" dirty="0"/>
            <a:t>Drew </a:t>
          </a:r>
          <a:r>
            <a:rPr lang="en-US" dirty="0" err="1"/>
            <a:t>Karhan</a:t>
          </a:r>
          <a:r>
            <a:rPr lang="en-US" dirty="0"/>
            <a:t>, Chip Kenney, Amber McConnell, Patricia Henke, &amp; Esmeralda Jones</a:t>
          </a:r>
        </a:p>
      </dgm:t>
      <dgm:extLst>
        <a:ext uri="{E40237B7-FDA0-4F09-8148-C483321AD2D9}">
          <dgm14:cNvPr xmlns:dgm14="http://schemas.microsoft.com/office/drawing/2010/diagram" id="0" name="" descr="John Summerfruit, Kathy Fleming, &amp; Allie Rosenbloom&#10;Minah Oh &amp; the CDL Team&#10;Chaz Compton&#10;Drew Karhan, Chip Kenney, Amber McConnell, Patricia Henke, &amp; Esmeralda Jones&#10;Allison Flanagan &amp; the NRLI team&#10;Joyce Clark &amp; Lupe Rojas-Sanchez &amp; the EFRC team&#10;Josh Belfy &amp; Mary Ellen Sousa &amp; the CSA team&#10;Theresa Lally&#10;"/>
        </a:ext>
      </dgm:extLst>
    </dgm:pt>
    <dgm:pt modelId="{970EAFAB-D605-47F4-915A-CED0AEDD2282}" type="parTrans" cxnId="{71EB366E-0C17-49AE-B989-81C5BAE18654}">
      <dgm:prSet/>
      <dgm:spPr/>
      <dgm:t>
        <a:bodyPr/>
        <a:lstStyle/>
        <a:p>
          <a:endParaRPr lang="en-US"/>
        </a:p>
      </dgm:t>
    </dgm:pt>
    <dgm:pt modelId="{22DAFCB6-3538-45C2-9F2A-C6016C39FF5A}" type="sibTrans" cxnId="{71EB366E-0C17-49AE-B989-81C5BAE18654}">
      <dgm:prSet/>
      <dgm:spPr/>
      <dgm:t>
        <a:bodyPr/>
        <a:lstStyle/>
        <a:p>
          <a:endParaRPr lang="en-US"/>
        </a:p>
      </dgm:t>
    </dgm:pt>
    <dgm:pt modelId="{BA651FDE-41E0-4526-A011-160EAB05F8DF}">
      <dgm:prSet/>
      <dgm:spPr/>
      <dgm:t>
        <a:bodyPr/>
        <a:lstStyle/>
        <a:p>
          <a:r>
            <a:rPr lang="en-US"/>
            <a:t>Allison Flanagan &amp; the NRLI team</a:t>
          </a:r>
        </a:p>
      </dgm:t>
      <dgm:extLst>
        <a:ext uri="{E40237B7-FDA0-4F09-8148-C483321AD2D9}">
          <dgm14:cNvPr xmlns:dgm14="http://schemas.microsoft.com/office/drawing/2010/diagram" id="0" name="" descr="John Summerfruit, Kathy Fleming, &amp; Allie Rosenbloom&#10;Minah Oh &amp; the CDL Team&#10;Chaz Compton&#10;Drew Karhan, Chip Kenney, Amber McConnell, Patricia Henke, &amp; Esmeralda Jones&#10;Allison Flanagan &amp; the NRLI team&#10;Joyce Clark &amp; Lupe Rojas-Sanchez &amp; the EFRC team&#10;Josh Belfy &amp; Mary Ellen Sousa &amp; the CSA team&#10;Theresa Lally&#10;"/>
        </a:ext>
      </dgm:extLst>
    </dgm:pt>
    <dgm:pt modelId="{03587CA1-E087-44F8-86E6-997828AFBF24}" type="parTrans" cxnId="{D7D55C92-9629-4C7A-9029-8426ADC48829}">
      <dgm:prSet/>
      <dgm:spPr/>
      <dgm:t>
        <a:bodyPr/>
        <a:lstStyle/>
        <a:p>
          <a:endParaRPr lang="en-US"/>
        </a:p>
      </dgm:t>
    </dgm:pt>
    <dgm:pt modelId="{444BB2FF-9425-4FB6-8BE3-D28D122DA7AC}" type="sibTrans" cxnId="{D7D55C92-9629-4C7A-9029-8426ADC48829}">
      <dgm:prSet/>
      <dgm:spPr/>
      <dgm:t>
        <a:bodyPr/>
        <a:lstStyle/>
        <a:p>
          <a:endParaRPr lang="en-US"/>
        </a:p>
      </dgm:t>
    </dgm:pt>
    <dgm:pt modelId="{6FD866C9-B6D9-4AF6-9BC1-4BF300371956}">
      <dgm:prSet/>
      <dgm:spPr/>
      <dgm:t>
        <a:bodyPr/>
        <a:lstStyle/>
        <a:p>
          <a:r>
            <a:rPr lang="en-US" dirty="0"/>
            <a:t>Joyce Clark &amp; Lupe Rojas-Sanchez &amp; the EFRC team</a:t>
          </a:r>
        </a:p>
      </dgm:t>
      <dgm:extLst>
        <a:ext uri="{E40237B7-FDA0-4F09-8148-C483321AD2D9}">
          <dgm14:cNvPr xmlns:dgm14="http://schemas.microsoft.com/office/drawing/2010/diagram" id="0" name="" descr="John Summerfruit, Kathy Fleming, &amp; Allie Rosenbloom&#10;Minah Oh &amp; the CDL Team&#10;Chaz Compton&#10;Drew Karhan, Chip Kenney, Amber McConnell, Patricia Henke, &amp; Esmeralda Jones&#10;Allison Flanagan &amp; the NRLI team&#10;Joyce Clark &amp; Lupe Rojas-Sanchez &amp; the EFRC team&#10;Josh Belfy &amp; Mary Ellen Sousa &amp; the CSA team&#10;Theresa Lally&#10;"/>
        </a:ext>
      </dgm:extLst>
    </dgm:pt>
    <dgm:pt modelId="{0464B1EB-6426-433C-92EE-BEDE687CABFD}" type="parTrans" cxnId="{C9A05614-8F83-4EE2-BC37-9712F2574164}">
      <dgm:prSet/>
      <dgm:spPr/>
      <dgm:t>
        <a:bodyPr/>
        <a:lstStyle/>
        <a:p>
          <a:endParaRPr lang="en-US"/>
        </a:p>
      </dgm:t>
    </dgm:pt>
    <dgm:pt modelId="{BE513E3D-CD44-41BD-BDE8-98216708131B}" type="sibTrans" cxnId="{C9A05614-8F83-4EE2-BC37-9712F2574164}">
      <dgm:prSet/>
      <dgm:spPr/>
      <dgm:t>
        <a:bodyPr/>
        <a:lstStyle/>
        <a:p>
          <a:endParaRPr lang="en-US"/>
        </a:p>
      </dgm:t>
    </dgm:pt>
    <dgm:pt modelId="{6495C766-445D-4711-B713-CCE382E72F2B}">
      <dgm:prSet/>
      <dgm:spPr/>
      <dgm:t>
        <a:bodyPr/>
        <a:lstStyle/>
        <a:p>
          <a:r>
            <a:rPr lang="en-US"/>
            <a:t>Josh Belfy &amp; Mary Ellen Sousa &amp; the CSA team</a:t>
          </a:r>
        </a:p>
      </dgm:t>
      <dgm:extLst>
        <a:ext uri="{E40237B7-FDA0-4F09-8148-C483321AD2D9}">
          <dgm14:cNvPr xmlns:dgm14="http://schemas.microsoft.com/office/drawing/2010/diagram" id="0" name="" descr="John Summerfruit, Kathy Fleming, &amp; Allie Rosenbloom&#10;Minah Oh &amp; the CDL Team&#10;Chaz Compton&#10;Drew Karhan, Chip Kenney, Amber McConnell, Patricia Henke, &amp; Esmeralda Jones&#10;Allison Flanagan &amp; the NRLI team&#10;Joyce Clark &amp; Lupe Rojas-Sanchez &amp; the EFRC team&#10;Josh Belfy &amp; Mary Ellen Sousa &amp; the CSA team&#10;Theresa Lally&#10;"/>
        </a:ext>
      </dgm:extLst>
    </dgm:pt>
    <dgm:pt modelId="{E043780F-8BCA-45BE-BAC6-7638F8D8AEC1}" type="parTrans" cxnId="{FC254E62-7C2F-4295-BC16-6DFB3A04ABF7}">
      <dgm:prSet/>
      <dgm:spPr/>
      <dgm:t>
        <a:bodyPr/>
        <a:lstStyle/>
        <a:p>
          <a:endParaRPr lang="en-US"/>
        </a:p>
      </dgm:t>
    </dgm:pt>
    <dgm:pt modelId="{E9D00EFF-A806-45B4-A267-18BF49179A14}" type="sibTrans" cxnId="{FC254E62-7C2F-4295-BC16-6DFB3A04ABF7}">
      <dgm:prSet/>
      <dgm:spPr/>
      <dgm:t>
        <a:bodyPr/>
        <a:lstStyle/>
        <a:p>
          <a:endParaRPr lang="en-US"/>
        </a:p>
      </dgm:t>
    </dgm:pt>
    <dgm:pt modelId="{5510229C-1312-AA41-A27A-2A25F853D265}">
      <dgm:prSet/>
      <dgm:spPr/>
      <dgm:t>
        <a:bodyPr/>
        <a:lstStyle/>
        <a:p>
          <a:r>
            <a:rPr lang="en-US" dirty="0"/>
            <a:t>Theresa Lally</a:t>
          </a:r>
        </a:p>
      </dgm:t>
      <dgm:extLst>
        <a:ext uri="{E40237B7-FDA0-4F09-8148-C483321AD2D9}">
          <dgm14:cNvPr xmlns:dgm14="http://schemas.microsoft.com/office/drawing/2010/diagram" id="0" name="" descr="John Summerfruit, Kathy Fleming, &amp; Allie Rosenbloom&#10;Minah Oh &amp; the CDL Team&#10;Chaz Compton&#10;Drew Karhan, Chip Kenney, Amber McConnell, Patricia Henke, &amp; Esmeralda Jones&#10;Allison Flanagan &amp; the NRLI team&#10;Joyce Clark &amp; Lupe Rojas-Sanchez &amp; the EFRC team&#10;Josh Belfy &amp; Mary Ellen Sousa &amp; the CSA team&#10;Theresa Lally&#10;"/>
        </a:ext>
      </dgm:extLst>
    </dgm:pt>
    <dgm:pt modelId="{742FEF4C-B9E6-534A-A1DB-3F88A6388B27}" type="parTrans" cxnId="{43453290-0A0B-9346-ABED-761CC0DCFDE0}">
      <dgm:prSet/>
      <dgm:spPr/>
      <dgm:t>
        <a:bodyPr/>
        <a:lstStyle/>
        <a:p>
          <a:endParaRPr lang="en-US"/>
        </a:p>
      </dgm:t>
    </dgm:pt>
    <dgm:pt modelId="{11817C93-596A-F644-863A-644D88D38718}" type="sibTrans" cxnId="{43453290-0A0B-9346-ABED-761CC0DCFDE0}">
      <dgm:prSet/>
      <dgm:spPr/>
      <dgm:t>
        <a:bodyPr/>
        <a:lstStyle/>
        <a:p>
          <a:endParaRPr lang="en-US"/>
        </a:p>
      </dgm:t>
    </dgm:pt>
    <dgm:pt modelId="{4CCEC5A7-008D-F442-B061-D917B4343039}" type="pres">
      <dgm:prSet presAssocID="{E80BF88F-7A8C-4F6E-826A-1BBA02412BAD}" presName="diagram" presStyleCnt="0">
        <dgm:presLayoutVars>
          <dgm:dir/>
          <dgm:resizeHandles val="exact"/>
        </dgm:presLayoutVars>
      </dgm:prSet>
      <dgm:spPr/>
    </dgm:pt>
    <dgm:pt modelId="{E59F118C-BC24-E449-A7B2-36D5A8599149}" type="pres">
      <dgm:prSet presAssocID="{DFE47F3F-2C88-4A17-905B-9CF1F4E5F065}" presName="node" presStyleLbl="node1" presStyleIdx="0" presStyleCnt="8">
        <dgm:presLayoutVars>
          <dgm:bulletEnabled val="1"/>
        </dgm:presLayoutVars>
      </dgm:prSet>
      <dgm:spPr/>
    </dgm:pt>
    <dgm:pt modelId="{2241C548-F285-C245-AC1E-12A1E2FBD880}" type="pres">
      <dgm:prSet presAssocID="{AF7C3F0A-1E0F-460F-86A2-6B6865019675}" presName="sibTrans" presStyleCnt="0"/>
      <dgm:spPr/>
    </dgm:pt>
    <dgm:pt modelId="{30FFA280-F43C-964E-87E4-3C8E23ACC696}" type="pres">
      <dgm:prSet presAssocID="{775084C6-F38E-4A1D-816C-53BDA392FFB2}" presName="node" presStyleLbl="node1" presStyleIdx="1" presStyleCnt="8">
        <dgm:presLayoutVars>
          <dgm:bulletEnabled val="1"/>
        </dgm:presLayoutVars>
      </dgm:prSet>
      <dgm:spPr/>
    </dgm:pt>
    <dgm:pt modelId="{8AB2EFF0-896C-EE46-BC4B-9CD87D9697F5}" type="pres">
      <dgm:prSet presAssocID="{87666ECD-CE01-479F-BC0D-FCC36C380E1E}" presName="sibTrans" presStyleCnt="0"/>
      <dgm:spPr/>
    </dgm:pt>
    <dgm:pt modelId="{40D6A580-3732-BF44-91D1-EF83729CA6BB}" type="pres">
      <dgm:prSet presAssocID="{9E5A10BF-DF5D-49ED-A245-3DAB47A3315D}" presName="node" presStyleLbl="node1" presStyleIdx="2" presStyleCnt="8">
        <dgm:presLayoutVars>
          <dgm:bulletEnabled val="1"/>
        </dgm:presLayoutVars>
      </dgm:prSet>
      <dgm:spPr/>
    </dgm:pt>
    <dgm:pt modelId="{F7639874-46C1-4847-A2F0-D63587E7CE87}" type="pres">
      <dgm:prSet presAssocID="{62C1A06E-4A28-47C1-A18C-89BF16F09932}" presName="sibTrans" presStyleCnt="0"/>
      <dgm:spPr/>
    </dgm:pt>
    <dgm:pt modelId="{2A261A97-9424-1549-9E56-E2FAFA2075FA}" type="pres">
      <dgm:prSet presAssocID="{4F552FB6-0D94-4030-8544-EF335BEC667B}" presName="node" presStyleLbl="node1" presStyleIdx="3" presStyleCnt="8">
        <dgm:presLayoutVars>
          <dgm:bulletEnabled val="1"/>
        </dgm:presLayoutVars>
      </dgm:prSet>
      <dgm:spPr/>
    </dgm:pt>
    <dgm:pt modelId="{AF3EED65-34AE-6F4E-BD1B-E097AB5516C5}" type="pres">
      <dgm:prSet presAssocID="{22DAFCB6-3538-45C2-9F2A-C6016C39FF5A}" presName="sibTrans" presStyleCnt="0"/>
      <dgm:spPr/>
    </dgm:pt>
    <dgm:pt modelId="{ACC2EEFA-75B4-1443-9503-0C08FFA58227}" type="pres">
      <dgm:prSet presAssocID="{BA651FDE-41E0-4526-A011-160EAB05F8DF}" presName="node" presStyleLbl="node1" presStyleIdx="4" presStyleCnt="8">
        <dgm:presLayoutVars>
          <dgm:bulletEnabled val="1"/>
        </dgm:presLayoutVars>
      </dgm:prSet>
      <dgm:spPr/>
    </dgm:pt>
    <dgm:pt modelId="{4B4E7029-85C9-3246-B054-603004297A46}" type="pres">
      <dgm:prSet presAssocID="{444BB2FF-9425-4FB6-8BE3-D28D122DA7AC}" presName="sibTrans" presStyleCnt="0"/>
      <dgm:spPr/>
    </dgm:pt>
    <dgm:pt modelId="{6630652F-1ECB-2243-9AEB-7C4E309505C8}" type="pres">
      <dgm:prSet presAssocID="{6FD866C9-B6D9-4AF6-9BC1-4BF300371956}" presName="node" presStyleLbl="node1" presStyleIdx="5" presStyleCnt="8">
        <dgm:presLayoutVars>
          <dgm:bulletEnabled val="1"/>
        </dgm:presLayoutVars>
      </dgm:prSet>
      <dgm:spPr/>
    </dgm:pt>
    <dgm:pt modelId="{F72A7C38-8E1F-F64D-B238-DB9F78C648A0}" type="pres">
      <dgm:prSet presAssocID="{BE513E3D-CD44-41BD-BDE8-98216708131B}" presName="sibTrans" presStyleCnt="0"/>
      <dgm:spPr/>
    </dgm:pt>
    <dgm:pt modelId="{F76EBA35-1E9E-E143-8718-E6D9A910090D}" type="pres">
      <dgm:prSet presAssocID="{6495C766-445D-4711-B713-CCE382E72F2B}" presName="node" presStyleLbl="node1" presStyleIdx="6" presStyleCnt="8">
        <dgm:presLayoutVars>
          <dgm:bulletEnabled val="1"/>
        </dgm:presLayoutVars>
      </dgm:prSet>
      <dgm:spPr/>
    </dgm:pt>
    <dgm:pt modelId="{A3BE9FAF-DB35-624C-96DA-0DCA4BACBB71}" type="pres">
      <dgm:prSet presAssocID="{E9D00EFF-A806-45B4-A267-18BF49179A14}" presName="sibTrans" presStyleCnt="0"/>
      <dgm:spPr/>
    </dgm:pt>
    <dgm:pt modelId="{393CEB81-1E01-444E-9C2E-F46FCB2A9E36}" type="pres">
      <dgm:prSet presAssocID="{5510229C-1312-AA41-A27A-2A25F853D265}" presName="node" presStyleLbl="node1" presStyleIdx="7" presStyleCnt="8">
        <dgm:presLayoutVars>
          <dgm:bulletEnabled val="1"/>
        </dgm:presLayoutVars>
      </dgm:prSet>
      <dgm:spPr/>
    </dgm:pt>
  </dgm:ptLst>
  <dgm:cxnLst>
    <dgm:cxn modelId="{C9A05614-8F83-4EE2-BC37-9712F2574164}" srcId="{E80BF88F-7A8C-4F6E-826A-1BBA02412BAD}" destId="{6FD866C9-B6D9-4AF6-9BC1-4BF300371956}" srcOrd="5" destOrd="0" parTransId="{0464B1EB-6426-433C-92EE-BEDE687CABFD}" sibTransId="{BE513E3D-CD44-41BD-BDE8-98216708131B}"/>
    <dgm:cxn modelId="{0983D322-EB5E-7A43-B54B-BA436D841D80}" type="presOf" srcId="{6495C766-445D-4711-B713-CCE382E72F2B}" destId="{F76EBA35-1E9E-E143-8718-E6D9A910090D}" srcOrd="0" destOrd="0" presId="urn:microsoft.com/office/officeart/2005/8/layout/default"/>
    <dgm:cxn modelId="{FC254E62-7C2F-4295-BC16-6DFB3A04ABF7}" srcId="{E80BF88F-7A8C-4F6E-826A-1BBA02412BAD}" destId="{6495C766-445D-4711-B713-CCE382E72F2B}" srcOrd="6" destOrd="0" parTransId="{E043780F-8BCA-45BE-BAC6-7638F8D8AEC1}" sibTransId="{E9D00EFF-A806-45B4-A267-18BF49179A14}"/>
    <dgm:cxn modelId="{501A176D-CA32-B944-8FFB-3C1576CEC3BC}" type="presOf" srcId="{DFE47F3F-2C88-4A17-905B-9CF1F4E5F065}" destId="{E59F118C-BC24-E449-A7B2-36D5A8599149}" srcOrd="0" destOrd="0" presId="urn:microsoft.com/office/officeart/2005/8/layout/default"/>
    <dgm:cxn modelId="{A936256D-975D-4DE0-B457-1AA3A17551CE}" srcId="{E80BF88F-7A8C-4F6E-826A-1BBA02412BAD}" destId="{9E5A10BF-DF5D-49ED-A245-3DAB47A3315D}" srcOrd="2" destOrd="0" parTransId="{7A821533-E009-497E-AB53-C63ACF76216E}" sibTransId="{62C1A06E-4A28-47C1-A18C-89BF16F09932}"/>
    <dgm:cxn modelId="{71EB366E-0C17-49AE-B989-81C5BAE18654}" srcId="{E80BF88F-7A8C-4F6E-826A-1BBA02412BAD}" destId="{4F552FB6-0D94-4030-8544-EF335BEC667B}" srcOrd="3" destOrd="0" parTransId="{970EAFAB-D605-47F4-915A-CED0AEDD2282}" sibTransId="{22DAFCB6-3538-45C2-9F2A-C6016C39FF5A}"/>
    <dgm:cxn modelId="{DA9D937B-DC26-544B-982D-8D768CA26B03}" type="presOf" srcId="{6FD866C9-B6D9-4AF6-9BC1-4BF300371956}" destId="{6630652F-1ECB-2243-9AEB-7C4E309505C8}" srcOrd="0" destOrd="0" presId="urn:microsoft.com/office/officeart/2005/8/layout/default"/>
    <dgm:cxn modelId="{D905BA7B-0C93-0B4A-A0B9-0C95FBB5F01F}" type="presOf" srcId="{775084C6-F38E-4A1D-816C-53BDA392FFB2}" destId="{30FFA280-F43C-964E-87E4-3C8E23ACC696}" srcOrd="0" destOrd="0" presId="urn:microsoft.com/office/officeart/2005/8/layout/default"/>
    <dgm:cxn modelId="{0F0E6A89-DF57-0C46-9528-08B0B105D7EC}" type="presOf" srcId="{E80BF88F-7A8C-4F6E-826A-1BBA02412BAD}" destId="{4CCEC5A7-008D-F442-B061-D917B4343039}" srcOrd="0" destOrd="0" presId="urn:microsoft.com/office/officeart/2005/8/layout/default"/>
    <dgm:cxn modelId="{43453290-0A0B-9346-ABED-761CC0DCFDE0}" srcId="{E80BF88F-7A8C-4F6E-826A-1BBA02412BAD}" destId="{5510229C-1312-AA41-A27A-2A25F853D265}" srcOrd="7" destOrd="0" parTransId="{742FEF4C-B9E6-534A-A1DB-3F88A6388B27}" sibTransId="{11817C93-596A-F644-863A-644D88D38718}"/>
    <dgm:cxn modelId="{D7D55C92-9629-4C7A-9029-8426ADC48829}" srcId="{E80BF88F-7A8C-4F6E-826A-1BBA02412BAD}" destId="{BA651FDE-41E0-4526-A011-160EAB05F8DF}" srcOrd="4" destOrd="0" parTransId="{03587CA1-E087-44F8-86E6-997828AFBF24}" sibTransId="{444BB2FF-9425-4FB6-8BE3-D28D122DA7AC}"/>
    <dgm:cxn modelId="{FAF89393-EB7F-FC4A-A9F9-72FB01C941C3}" type="presOf" srcId="{BA651FDE-41E0-4526-A011-160EAB05F8DF}" destId="{ACC2EEFA-75B4-1443-9503-0C08FFA58227}" srcOrd="0" destOrd="0" presId="urn:microsoft.com/office/officeart/2005/8/layout/default"/>
    <dgm:cxn modelId="{BF8846A9-2838-48D5-837B-CFABF3D81197}" srcId="{E80BF88F-7A8C-4F6E-826A-1BBA02412BAD}" destId="{775084C6-F38E-4A1D-816C-53BDA392FFB2}" srcOrd="1" destOrd="0" parTransId="{F8074206-EE26-46EF-9402-4321E479A21A}" sibTransId="{87666ECD-CE01-479F-BC0D-FCC36C380E1E}"/>
    <dgm:cxn modelId="{517AE7B5-8113-124D-9109-D11E468B57F7}" type="presOf" srcId="{4F552FB6-0D94-4030-8544-EF335BEC667B}" destId="{2A261A97-9424-1549-9E56-E2FAFA2075FA}" srcOrd="0" destOrd="0" presId="urn:microsoft.com/office/officeart/2005/8/layout/default"/>
    <dgm:cxn modelId="{6D5BA0CF-56AB-DA46-8F32-11D31E3035DA}" type="presOf" srcId="{9E5A10BF-DF5D-49ED-A245-3DAB47A3315D}" destId="{40D6A580-3732-BF44-91D1-EF83729CA6BB}" srcOrd="0" destOrd="0" presId="urn:microsoft.com/office/officeart/2005/8/layout/default"/>
    <dgm:cxn modelId="{47FF27D4-929A-E340-8FB3-02A03EA11DB1}" type="presOf" srcId="{5510229C-1312-AA41-A27A-2A25F853D265}" destId="{393CEB81-1E01-444E-9C2E-F46FCB2A9E36}" srcOrd="0" destOrd="0" presId="urn:microsoft.com/office/officeart/2005/8/layout/default"/>
    <dgm:cxn modelId="{7F7159DC-9F92-4F56-888A-9F060C097EE1}" srcId="{E80BF88F-7A8C-4F6E-826A-1BBA02412BAD}" destId="{DFE47F3F-2C88-4A17-905B-9CF1F4E5F065}" srcOrd="0" destOrd="0" parTransId="{A21895CB-E798-46A6-8822-C3610E0980BD}" sibTransId="{AF7C3F0A-1E0F-460F-86A2-6B6865019675}"/>
    <dgm:cxn modelId="{B3B48269-7411-8740-B88D-A3998393B9DE}" type="presParOf" srcId="{4CCEC5A7-008D-F442-B061-D917B4343039}" destId="{E59F118C-BC24-E449-A7B2-36D5A8599149}" srcOrd="0" destOrd="0" presId="urn:microsoft.com/office/officeart/2005/8/layout/default"/>
    <dgm:cxn modelId="{3333C230-43D4-1A48-A21D-75FE42F6B77D}" type="presParOf" srcId="{4CCEC5A7-008D-F442-B061-D917B4343039}" destId="{2241C548-F285-C245-AC1E-12A1E2FBD880}" srcOrd="1" destOrd="0" presId="urn:microsoft.com/office/officeart/2005/8/layout/default"/>
    <dgm:cxn modelId="{EFDB2102-787C-584E-88A6-CDC65D859667}" type="presParOf" srcId="{4CCEC5A7-008D-F442-B061-D917B4343039}" destId="{30FFA280-F43C-964E-87E4-3C8E23ACC696}" srcOrd="2" destOrd="0" presId="urn:microsoft.com/office/officeart/2005/8/layout/default"/>
    <dgm:cxn modelId="{38ECD206-C203-3944-8F22-255DB957A36A}" type="presParOf" srcId="{4CCEC5A7-008D-F442-B061-D917B4343039}" destId="{8AB2EFF0-896C-EE46-BC4B-9CD87D9697F5}" srcOrd="3" destOrd="0" presId="urn:microsoft.com/office/officeart/2005/8/layout/default"/>
    <dgm:cxn modelId="{0D30D6B1-A518-A54A-9AAA-3B31A06ED2E0}" type="presParOf" srcId="{4CCEC5A7-008D-F442-B061-D917B4343039}" destId="{40D6A580-3732-BF44-91D1-EF83729CA6BB}" srcOrd="4" destOrd="0" presId="urn:microsoft.com/office/officeart/2005/8/layout/default"/>
    <dgm:cxn modelId="{4BF8AC04-E153-BD46-880F-4383FDA202AF}" type="presParOf" srcId="{4CCEC5A7-008D-F442-B061-D917B4343039}" destId="{F7639874-46C1-4847-A2F0-D63587E7CE87}" srcOrd="5" destOrd="0" presId="urn:microsoft.com/office/officeart/2005/8/layout/default"/>
    <dgm:cxn modelId="{BD57382E-1DC7-F147-9DE8-3A87B3C23638}" type="presParOf" srcId="{4CCEC5A7-008D-F442-B061-D917B4343039}" destId="{2A261A97-9424-1549-9E56-E2FAFA2075FA}" srcOrd="6" destOrd="0" presId="urn:microsoft.com/office/officeart/2005/8/layout/default"/>
    <dgm:cxn modelId="{D0AC2BCE-C0DA-DA44-B66A-CDA822A0C441}" type="presParOf" srcId="{4CCEC5A7-008D-F442-B061-D917B4343039}" destId="{AF3EED65-34AE-6F4E-BD1B-E097AB5516C5}" srcOrd="7" destOrd="0" presId="urn:microsoft.com/office/officeart/2005/8/layout/default"/>
    <dgm:cxn modelId="{11A1CCD3-7E74-AA4B-93FC-788CB3AE7465}" type="presParOf" srcId="{4CCEC5A7-008D-F442-B061-D917B4343039}" destId="{ACC2EEFA-75B4-1443-9503-0C08FFA58227}" srcOrd="8" destOrd="0" presId="urn:microsoft.com/office/officeart/2005/8/layout/default"/>
    <dgm:cxn modelId="{99A5A435-66D3-DA4D-B8FF-54B9D488453E}" type="presParOf" srcId="{4CCEC5A7-008D-F442-B061-D917B4343039}" destId="{4B4E7029-85C9-3246-B054-603004297A46}" srcOrd="9" destOrd="0" presId="urn:microsoft.com/office/officeart/2005/8/layout/default"/>
    <dgm:cxn modelId="{551AF2A4-36F5-E44F-B5B4-5623BB1DBD12}" type="presParOf" srcId="{4CCEC5A7-008D-F442-B061-D917B4343039}" destId="{6630652F-1ECB-2243-9AEB-7C4E309505C8}" srcOrd="10" destOrd="0" presId="urn:microsoft.com/office/officeart/2005/8/layout/default"/>
    <dgm:cxn modelId="{BFCDDEC0-0E19-F64B-A8A2-354C5225B612}" type="presParOf" srcId="{4CCEC5A7-008D-F442-B061-D917B4343039}" destId="{F72A7C38-8E1F-F64D-B238-DB9F78C648A0}" srcOrd="11" destOrd="0" presId="urn:microsoft.com/office/officeart/2005/8/layout/default"/>
    <dgm:cxn modelId="{B5CF80A0-C67D-774A-A93C-3C0A158DA473}" type="presParOf" srcId="{4CCEC5A7-008D-F442-B061-D917B4343039}" destId="{F76EBA35-1E9E-E143-8718-E6D9A910090D}" srcOrd="12" destOrd="0" presId="urn:microsoft.com/office/officeart/2005/8/layout/default"/>
    <dgm:cxn modelId="{BDD6E330-3183-174F-8153-FA9D46FE128D}" type="presParOf" srcId="{4CCEC5A7-008D-F442-B061-D917B4343039}" destId="{A3BE9FAF-DB35-624C-96DA-0DCA4BACBB71}" srcOrd="13" destOrd="0" presId="urn:microsoft.com/office/officeart/2005/8/layout/default"/>
    <dgm:cxn modelId="{C51215C8-AB8D-104A-8095-4DD0758049E7}" type="presParOf" srcId="{4CCEC5A7-008D-F442-B061-D917B4343039}" destId="{393CEB81-1E01-444E-9C2E-F46FCB2A9E36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F22A46-0EFF-4B57-852C-8B8B25D855F8}" type="doc">
      <dgm:prSet loTypeId="urn:microsoft.com/office/officeart/2005/8/layout/defaul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147F727-6519-49DB-A26B-0A17109303A6}">
      <dgm:prSet/>
      <dgm:spPr>
        <a:solidFill>
          <a:srgbClr val="205766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/>
            <a:t>Dr. Degeneffe’s term as Department Chair will end on July 31</a:t>
          </a:r>
          <a:r>
            <a:rPr lang="en-US" baseline="30000"/>
            <a:t>st</a:t>
          </a:r>
          <a:r>
            <a:rPr lang="en-US"/>
            <a:t>.  A vote for a new chair will take place in the Spring 2025 semester.</a:t>
          </a:r>
        </a:p>
      </dgm:t>
      <dgm:extLst>
        <a:ext uri="{E40237B7-FDA0-4F09-8148-C483321AD2D9}">
          <dgm14:cNvPr xmlns:dgm14="http://schemas.microsoft.com/office/drawing/2010/diagram" id="0" name="" descr="Dr. Degeneffe’s term as Department Chair will end on July 31st.  A vote for a new chair will take place in the Spring 2025 semester.&#10;The B.S. in Leadership Studies was approved by the CSU Chancellor's Office in September 2023.  A total of 16 students declared the major in the 23-24 AY; the enrollment target for Fall 25 is 28 students. &#10;Dr. Guillermo is revising the Certificate in Supported Employment and Transition. Admission of new certificate students is planned for the 25-26 AY. &#10;The Rehabilitation Counseling Program will end accreditation by the Council for Accreditation of Counseling and Related Educational Programs at the end of the Fall 24 semester.&#10;ARPE held its annual Advisory Committee meeting on May 2, 2024, with representatives from each of the Department’s degree programs. &#10;ARPE is exploring the possibility of a name change to reflects its current degree and certificate programs&#10;"/>
        </a:ext>
      </dgm:extLst>
    </dgm:pt>
    <dgm:pt modelId="{446DDA51-19E3-4FD9-B7FA-D6C4D6506D2C}" type="parTrans" cxnId="{4AE2F5C7-5D10-4CA5-9EDA-E8A3EE4E1742}">
      <dgm:prSet/>
      <dgm:spPr/>
      <dgm:t>
        <a:bodyPr/>
        <a:lstStyle/>
        <a:p>
          <a:endParaRPr lang="en-US"/>
        </a:p>
      </dgm:t>
    </dgm:pt>
    <dgm:pt modelId="{40CBA3F6-44C0-46A8-B12A-D108F0A603D6}" type="sibTrans" cxnId="{4AE2F5C7-5D10-4CA5-9EDA-E8A3EE4E1742}">
      <dgm:prSet/>
      <dgm:spPr/>
      <dgm:t>
        <a:bodyPr/>
        <a:lstStyle/>
        <a:p>
          <a:endParaRPr lang="en-US"/>
        </a:p>
      </dgm:t>
    </dgm:pt>
    <dgm:pt modelId="{6D121C01-45FA-4F93-B99A-36E1FE985C43}">
      <dgm:prSet/>
      <dgm:spPr>
        <a:solidFill>
          <a:srgbClr val="205766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/>
            <a:t>The B.S. in Leadership Studies was approved by the CSU Chancellor's Office in September 2023.  A total of 16 students declared the major in the 23-24 AY; the enrollment target for Fall 25 is 28 students. </a:t>
          </a:r>
        </a:p>
      </dgm:t>
      <dgm:extLst>
        <a:ext uri="{E40237B7-FDA0-4F09-8148-C483321AD2D9}">
          <dgm14:cNvPr xmlns:dgm14="http://schemas.microsoft.com/office/drawing/2010/diagram" id="0" name="" descr="Dr. Degeneffe’s term as Department Chair will end on July 31st.  A vote for a new chair will take place in the Spring 2025 semester.&#10;The B.S. in Leadership Studies was approved by the CSU Chancellor's Office in September 2023.  A total of 16 students declared the major in the 23-24 AY; the enrollment target for Fall 25 is 28 students. &#10;Dr. Guillermo is revising the Certificate in Supported Employment and Transition. Admission of new certificate students is planned for the 25-26 AY. &#10;The Rehabilitation Counseling Program will end accreditation by the Council for Accreditation of Counseling and Related Educational Programs at the end of the Fall 24 semester.&#10;ARPE held its annual Advisory Committee meeting on May 2, 2024, with representatives from each of the Department’s degree programs. &#10;ARPE is exploring the possibility of a name change to reflects its current degree and certificate programs&#10;"/>
        </a:ext>
      </dgm:extLst>
    </dgm:pt>
    <dgm:pt modelId="{3462F4A3-DBFB-4D5D-B083-5749D83F926E}" type="parTrans" cxnId="{44EF522D-03DA-4367-80F0-AA6854ECA6D7}">
      <dgm:prSet/>
      <dgm:spPr/>
      <dgm:t>
        <a:bodyPr/>
        <a:lstStyle/>
        <a:p>
          <a:endParaRPr lang="en-US"/>
        </a:p>
      </dgm:t>
    </dgm:pt>
    <dgm:pt modelId="{603BBC6F-287F-4727-B602-32F5E038A6E0}" type="sibTrans" cxnId="{44EF522D-03DA-4367-80F0-AA6854ECA6D7}">
      <dgm:prSet/>
      <dgm:spPr/>
      <dgm:t>
        <a:bodyPr/>
        <a:lstStyle/>
        <a:p>
          <a:endParaRPr lang="en-US"/>
        </a:p>
      </dgm:t>
    </dgm:pt>
    <dgm:pt modelId="{9DF5C9C7-8850-4560-BEA5-33F9EBA45F78}">
      <dgm:prSet/>
      <dgm:spPr>
        <a:solidFill>
          <a:srgbClr val="205766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/>
            <a:t>Dr. Guillermo is revising the Certificate in Supported Employment and Transition. Admission of new certificate students is planned for the 25-26 AY. </a:t>
          </a:r>
        </a:p>
      </dgm:t>
      <dgm:extLst>
        <a:ext uri="{E40237B7-FDA0-4F09-8148-C483321AD2D9}">
          <dgm14:cNvPr xmlns:dgm14="http://schemas.microsoft.com/office/drawing/2010/diagram" id="0" name="" descr="Dr. Degeneffe’s term as Department Chair will end on July 31st.  A vote for a new chair will take place in the Spring 2025 semester.&#10;The B.S. in Leadership Studies was approved by the CSU Chancellor's Office in September 2023.  A total of 16 students declared the major in the 23-24 AY; the enrollment target for Fall 25 is 28 students. &#10;Dr. Guillermo is revising the Certificate in Supported Employment and Transition. Admission of new certificate students is planned for the 25-26 AY. &#10;The Rehabilitation Counseling Program will end accreditation by the Council for Accreditation of Counseling and Related Educational Programs at the end of the Fall 24 semester.&#10;ARPE held its annual Advisory Committee meeting on May 2, 2024, with representatives from each of the Department’s degree programs. &#10;ARPE is exploring the possibility of a name change to reflects its current degree and certificate programs&#10;"/>
        </a:ext>
      </dgm:extLst>
    </dgm:pt>
    <dgm:pt modelId="{A8C94DA5-C411-427C-83C6-86A03A29347E}" type="parTrans" cxnId="{62B0867F-9B9D-45AF-9B3C-8A24AFCF15C9}">
      <dgm:prSet/>
      <dgm:spPr/>
      <dgm:t>
        <a:bodyPr/>
        <a:lstStyle/>
        <a:p>
          <a:endParaRPr lang="en-US"/>
        </a:p>
      </dgm:t>
    </dgm:pt>
    <dgm:pt modelId="{874DACC5-17E7-43E6-9ADE-E75749238E7E}" type="sibTrans" cxnId="{62B0867F-9B9D-45AF-9B3C-8A24AFCF15C9}">
      <dgm:prSet/>
      <dgm:spPr/>
      <dgm:t>
        <a:bodyPr/>
        <a:lstStyle/>
        <a:p>
          <a:endParaRPr lang="en-US"/>
        </a:p>
      </dgm:t>
    </dgm:pt>
    <dgm:pt modelId="{5A3490E6-55E7-410C-83B8-9018E3CE0F53}">
      <dgm:prSet/>
      <dgm:spPr>
        <a:solidFill>
          <a:srgbClr val="205766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/>
            <a:t>The Rehabilitation Counseling Program will end accreditation by the Council for Accreditation of Counseling and Related Educational Programs at the end of the Fall 24 semester.</a:t>
          </a:r>
        </a:p>
      </dgm:t>
      <dgm:extLst>
        <a:ext uri="{E40237B7-FDA0-4F09-8148-C483321AD2D9}">
          <dgm14:cNvPr xmlns:dgm14="http://schemas.microsoft.com/office/drawing/2010/diagram" id="0" name="" descr="Dr. Degeneffe’s term as Department Chair will end on July 31st.  A vote for a new chair will take place in the Spring 2025 semester.&#10;The B.S. in Leadership Studies was approved by the CSU Chancellor's Office in September 2023.  A total of 16 students declared the major in the 23-24 AY; the enrollment target for Fall 25 is 28 students. &#10;Dr. Guillermo is revising the Certificate in Supported Employment and Transition. Admission of new certificate students is planned for the 25-26 AY. &#10;The Rehabilitation Counseling Program will end accreditation by the Council for Accreditation of Counseling and Related Educational Programs at the end of the Fall 24 semester.&#10;ARPE held its annual Advisory Committee meeting on May 2, 2024, with representatives from each of the Department’s degree programs. &#10;ARPE is exploring the possibility of a name change to reflects its current degree and certificate programs&#10;"/>
        </a:ext>
      </dgm:extLst>
    </dgm:pt>
    <dgm:pt modelId="{C1F6DDE9-92C2-44A1-A12E-6CE48550FAF7}" type="parTrans" cxnId="{0C6F5F24-761D-40F8-A3AD-74948E8B2075}">
      <dgm:prSet/>
      <dgm:spPr/>
      <dgm:t>
        <a:bodyPr/>
        <a:lstStyle/>
        <a:p>
          <a:endParaRPr lang="en-US"/>
        </a:p>
      </dgm:t>
    </dgm:pt>
    <dgm:pt modelId="{FAA5C110-B8A7-44CF-8FF3-C98A41B8E3A5}" type="sibTrans" cxnId="{0C6F5F24-761D-40F8-A3AD-74948E8B2075}">
      <dgm:prSet/>
      <dgm:spPr/>
      <dgm:t>
        <a:bodyPr/>
        <a:lstStyle/>
        <a:p>
          <a:endParaRPr lang="en-US"/>
        </a:p>
      </dgm:t>
    </dgm:pt>
    <dgm:pt modelId="{17D03943-44F2-4EAD-BCA4-4D24B050244F}">
      <dgm:prSet/>
      <dgm:spPr>
        <a:solidFill>
          <a:srgbClr val="205766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/>
            <a:t>ARPE held its annual Advisory Committee meeting on May 2, 2024, with representatives from each of the Department’s degree programs. </a:t>
          </a:r>
        </a:p>
      </dgm:t>
      <dgm:extLst>
        <a:ext uri="{E40237B7-FDA0-4F09-8148-C483321AD2D9}">
          <dgm14:cNvPr xmlns:dgm14="http://schemas.microsoft.com/office/drawing/2010/diagram" id="0" name="" descr="Dr. Degeneffe’s term as Department Chair will end on July 31st.  A vote for a new chair will take place in the Spring 2025 semester.&#10;The B.S. in Leadership Studies was approved by the CSU Chancellor's Office in September 2023.  A total of 16 students declared the major in the 23-24 AY; the enrollment target for Fall 25 is 28 students. &#10;Dr. Guillermo is revising the Certificate in Supported Employment and Transition. Admission of new certificate students is planned for the 25-26 AY. &#10;The Rehabilitation Counseling Program will end accreditation by the Council for Accreditation of Counseling and Related Educational Programs at the end of the Fall 24 semester.&#10;ARPE held its annual Advisory Committee meeting on May 2, 2024, with representatives from each of the Department’s degree programs. &#10;ARPE is exploring the possibility of a name change to reflects its current degree and certificate programs&#10;"/>
        </a:ext>
      </dgm:extLst>
    </dgm:pt>
    <dgm:pt modelId="{668F866A-7A0C-44B3-8CF0-051533CF8821}" type="parTrans" cxnId="{382FEC1F-3896-4715-99DE-0E6E586602A5}">
      <dgm:prSet/>
      <dgm:spPr/>
      <dgm:t>
        <a:bodyPr/>
        <a:lstStyle/>
        <a:p>
          <a:endParaRPr lang="en-US"/>
        </a:p>
      </dgm:t>
    </dgm:pt>
    <dgm:pt modelId="{6D4E75AA-887A-4411-AB3B-AF55E3C9006B}" type="sibTrans" cxnId="{382FEC1F-3896-4715-99DE-0E6E586602A5}">
      <dgm:prSet/>
      <dgm:spPr/>
      <dgm:t>
        <a:bodyPr/>
        <a:lstStyle/>
        <a:p>
          <a:endParaRPr lang="en-US"/>
        </a:p>
      </dgm:t>
    </dgm:pt>
    <dgm:pt modelId="{E55BCE92-CCFA-4F52-BB0B-658CFD9CF32C}">
      <dgm:prSet/>
      <dgm:spPr>
        <a:solidFill>
          <a:srgbClr val="205766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/>
            <a:t>ARPE is exploring the possibility of a name change to reflects its current degree and certificate programs</a:t>
          </a:r>
        </a:p>
      </dgm:t>
      <dgm:extLst>
        <a:ext uri="{E40237B7-FDA0-4F09-8148-C483321AD2D9}">
          <dgm14:cNvPr xmlns:dgm14="http://schemas.microsoft.com/office/drawing/2010/diagram" id="0" name="" descr="Dr. Degeneffe’s term as Department Chair will end on July 31st.  A vote for a new chair will take place in the Spring 2025 semester.&#10;The B.S. in Leadership Studies was approved by the CSU Chancellor's Office in September 2023.  A total of 16 students declared the major in the 23-24 AY; the enrollment target for Fall 25 is 28 students. &#10;Dr. Guillermo is revising the Certificate in Supported Employment and Transition. Admission of new certificate students is planned for the 25-26 AY. &#10;The Rehabilitation Counseling Program will end accreditation by the Council for Accreditation of Counseling and Related Educational Programs at the end of the Fall 24 semester.&#10;ARPE held its annual Advisory Committee meeting on May 2, 2024, with representatives from each of the Department’s degree programs. &#10;ARPE is exploring the possibility of a name change to reflects its current degree and certificate programs&#10;"/>
        </a:ext>
      </dgm:extLst>
    </dgm:pt>
    <dgm:pt modelId="{0FA884E6-521D-4E4D-AF89-5E971DCE715E}" type="parTrans" cxnId="{84D1805A-BCC2-4299-A37C-E21AC857B243}">
      <dgm:prSet/>
      <dgm:spPr/>
      <dgm:t>
        <a:bodyPr/>
        <a:lstStyle/>
        <a:p>
          <a:endParaRPr lang="en-US"/>
        </a:p>
      </dgm:t>
    </dgm:pt>
    <dgm:pt modelId="{9A8B02C9-9C6E-48E6-BB74-EDB83E4F8DD4}" type="sibTrans" cxnId="{84D1805A-BCC2-4299-A37C-E21AC857B243}">
      <dgm:prSet/>
      <dgm:spPr/>
      <dgm:t>
        <a:bodyPr/>
        <a:lstStyle/>
        <a:p>
          <a:endParaRPr lang="en-US"/>
        </a:p>
      </dgm:t>
    </dgm:pt>
    <dgm:pt modelId="{64ED2EFC-8223-494F-AB82-9DCF865AE43D}" type="pres">
      <dgm:prSet presAssocID="{AFF22A46-0EFF-4B57-852C-8B8B25D855F8}" presName="diagram" presStyleCnt="0">
        <dgm:presLayoutVars>
          <dgm:dir/>
          <dgm:resizeHandles val="exact"/>
        </dgm:presLayoutVars>
      </dgm:prSet>
      <dgm:spPr/>
    </dgm:pt>
    <dgm:pt modelId="{3DC368AF-23FA-6145-BD22-E5B779F75AA0}" type="pres">
      <dgm:prSet presAssocID="{4147F727-6519-49DB-A26B-0A17109303A6}" presName="node" presStyleLbl="node1" presStyleIdx="0" presStyleCnt="6">
        <dgm:presLayoutVars>
          <dgm:bulletEnabled val="1"/>
        </dgm:presLayoutVars>
      </dgm:prSet>
      <dgm:spPr/>
    </dgm:pt>
    <dgm:pt modelId="{732C1072-9022-6041-9782-C136F6FD6AB2}" type="pres">
      <dgm:prSet presAssocID="{40CBA3F6-44C0-46A8-B12A-D108F0A603D6}" presName="sibTrans" presStyleCnt="0"/>
      <dgm:spPr/>
    </dgm:pt>
    <dgm:pt modelId="{B3AEA538-5E47-C647-AE53-ECF34336DA0D}" type="pres">
      <dgm:prSet presAssocID="{6D121C01-45FA-4F93-B99A-36E1FE985C43}" presName="node" presStyleLbl="node1" presStyleIdx="1" presStyleCnt="6">
        <dgm:presLayoutVars>
          <dgm:bulletEnabled val="1"/>
        </dgm:presLayoutVars>
      </dgm:prSet>
      <dgm:spPr/>
    </dgm:pt>
    <dgm:pt modelId="{5D2AA8E3-E0DE-BC4B-B0B8-5248E1053FCE}" type="pres">
      <dgm:prSet presAssocID="{603BBC6F-287F-4727-B602-32F5E038A6E0}" presName="sibTrans" presStyleCnt="0"/>
      <dgm:spPr/>
    </dgm:pt>
    <dgm:pt modelId="{62C06BBD-0123-BD4A-9C9E-178B4086749C}" type="pres">
      <dgm:prSet presAssocID="{9DF5C9C7-8850-4560-BEA5-33F9EBA45F78}" presName="node" presStyleLbl="node1" presStyleIdx="2" presStyleCnt="6">
        <dgm:presLayoutVars>
          <dgm:bulletEnabled val="1"/>
        </dgm:presLayoutVars>
      </dgm:prSet>
      <dgm:spPr/>
    </dgm:pt>
    <dgm:pt modelId="{BF8C686B-FF21-6448-ACDB-76F7F3070474}" type="pres">
      <dgm:prSet presAssocID="{874DACC5-17E7-43E6-9ADE-E75749238E7E}" presName="sibTrans" presStyleCnt="0"/>
      <dgm:spPr/>
    </dgm:pt>
    <dgm:pt modelId="{B84D4250-B726-9F41-A356-B18FF48ADE91}" type="pres">
      <dgm:prSet presAssocID="{5A3490E6-55E7-410C-83B8-9018E3CE0F53}" presName="node" presStyleLbl="node1" presStyleIdx="3" presStyleCnt="6">
        <dgm:presLayoutVars>
          <dgm:bulletEnabled val="1"/>
        </dgm:presLayoutVars>
      </dgm:prSet>
      <dgm:spPr/>
    </dgm:pt>
    <dgm:pt modelId="{D445EE7D-8486-1F4E-93C8-D86091635A74}" type="pres">
      <dgm:prSet presAssocID="{FAA5C110-B8A7-44CF-8FF3-C98A41B8E3A5}" presName="sibTrans" presStyleCnt="0"/>
      <dgm:spPr/>
    </dgm:pt>
    <dgm:pt modelId="{D491F6D9-AD23-F241-BCF3-3C9562BE99F1}" type="pres">
      <dgm:prSet presAssocID="{17D03943-44F2-4EAD-BCA4-4D24B050244F}" presName="node" presStyleLbl="node1" presStyleIdx="4" presStyleCnt="6">
        <dgm:presLayoutVars>
          <dgm:bulletEnabled val="1"/>
        </dgm:presLayoutVars>
      </dgm:prSet>
      <dgm:spPr/>
    </dgm:pt>
    <dgm:pt modelId="{FF581040-8E98-7F42-B8EA-A5D7AA0DDA5D}" type="pres">
      <dgm:prSet presAssocID="{6D4E75AA-887A-4411-AB3B-AF55E3C9006B}" presName="sibTrans" presStyleCnt="0"/>
      <dgm:spPr/>
    </dgm:pt>
    <dgm:pt modelId="{0C477443-3BF9-7C44-94B6-96803AD1EC13}" type="pres">
      <dgm:prSet presAssocID="{E55BCE92-CCFA-4F52-BB0B-658CFD9CF32C}" presName="node" presStyleLbl="node1" presStyleIdx="5" presStyleCnt="6">
        <dgm:presLayoutVars>
          <dgm:bulletEnabled val="1"/>
        </dgm:presLayoutVars>
      </dgm:prSet>
      <dgm:spPr/>
    </dgm:pt>
  </dgm:ptLst>
  <dgm:cxnLst>
    <dgm:cxn modelId="{382FEC1F-3896-4715-99DE-0E6E586602A5}" srcId="{AFF22A46-0EFF-4B57-852C-8B8B25D855F8}" destId="{17D03943-44F2-4EAD-BCA4-4D24B050244F}" srcOrd="4" destOrd="0" parTransId="{668F866A-7A0C-44B3-8CF0-051533CF8821}" sibTransId="{6D4E75AA-887A-4411-AB3B-AF55E3C9006B}"/>
    <dgm:cxn modelId="{3A750A20-7E4A-2A4F-B9DA-11390560A844}" type="presOf" srcId="{17D03943-44F2-4EAD-BCA4-4D24B050244F}" destId="{D491F6D9-AD23-F241-BCF3-3C9562BE99F1}" srcOrd="0" destOrd="0" presId="urn:microsoft.com/office/officeart/2005/8/layout/default"/>
    <dgm:cxn modelId="{0C6F5F24-761D-40F8-A3AD-74948E8B2075}" srcId="{AFF22A46-0EFF-4B57-852C-8B8B25D855F8}" destId="{5A3490E6-55E7-410C-83B8-9018E3CE0F53}" srcOrd="3" destOrd="0" parTransId="{C1F6DDE9-92C2-44A1-A12E-6CE48550FAF7}" sibTransId="{FAA5C110-B8A7-44CF-8FF3-C98A41B8E3A5}"/>
    <dgm:cxn modelId="{44EF522D-03DA-4367-80F0-AA6854ECA6D7}" srcId="{AFF22A46-0EFF-4B57-852C-8B8B25D855F8}" destId="{6D121C01-45FA-4F93-B99A-36E1FE985C43}" srcOrd="1" destOrd="0" parTransId="{3462F4A3-DBFB-4D5D-B083-5749D83F926E}" sibTransId="{603BBC6F-287F-4727-B602-32F5E038A6E0}"/>
    <dgm:cxn modelId="{FB5C7932-FF41-BB43-A3BF-E1761191DF50}" type="presOf" srcId="{AFF22A46-0EFF-4B57-852C-8B8B25D855F8}" destId="{64ED2EFC-8223-494F-AB82-9DCF865AE43D}" srcOrd="0" destOrd="0" presId="urn:microsoft.com/office/officeart/2005/8/layout/default"/>
    <dgm:cxn modelId="{E075CA6C-9AC2-9F41-866A-BC1B5DCB94E0}" type="presOf" srcId="{E55BCE92-CCFA-4F52-BB0B-658CFD9CF32C}" destId="{0C477443-3BF9-7C44-94B6-96803AD1EC13}" srcOrd="0" destOrd="0" presId="urn:microsoft.com/office/officeart/2005/8/layout/default"/>
    <dgm:cxn modelId="{84D1805A-BCC2-4299-A37C-E21AC857B243}" srcId="{AFF22A46-0EFF-4B57-852C-8B8B25D855F8}" destId="{E55BCE92-CCFA-4F52-BB0B-658CFD9CF32C}" srcOrd="5" destOrd="0" parTransId="{0FA884E6-521D-4E4D-AF89-5E971DCE715E}" sibTransId="{9A8B02C9-9C6E-48E6-BB74-EDB83E4F8DD4}"/>
    <dgm:cxn modelId="{62B0867F-9B9D-45AF-9B3C-8A24AFCF15C9}" srcId="{AFF22A46-0EFF-4B57-852C-8B8B25D855F8}" destId="{9DF5C9C7-8850-4560-BEA5-33F9EBA45F78}" srcOrd="2" destOrd="0" parTransId="{A8C94DA5-C411-427C-83C6-86A03A29347E}" sibTransId="{874DACC5-17E7-43E6-9ADE-E75749238E7E}"/>
    <dgm:cxn modelId="{4C5DB98B-11B0-B542-A5BB-16ABB98745BD}" type="presOf" srcId="{6D121C01-45FA-4F93-B99A-36E1FE985C43}" destId="{B3AEA538-5E47-C647-AE53-ECF34336DA0D}" srcOrd="0" destOrd="0" presId="urn:microsoft.com/office/officeart/2005/8/layout/default"/>
    <dgm:cxn modelId="{814FC8A2-CE56-AD4B-99F4-C5D3683EFFF3}" type="presOf" srcId="{5A3490E6-55E7-410C-83B8-9018E3CE0F53}" destId="{B84D4250-B726-9F41-A356-B18FF48ADE91}" srcOrd="0" destOrd="0" presId="urn:microsoft.com/office/officeart/2005/8/layout/default"/>
    <dgm:cxn modelId="{4AE2F5C7-5D10-4CA5-9EDA-E8A3EE4E1742}" srcId="{AFF22A46-0EFF-4B57-852C-8B8B25D855F8}" destId="{4147F727-6519-49DB-A26B-0A17109303A6}" srcOrd="0" destOrd="0" parTransId="{446DDA51-19E3-4FD9-B7FA-D6C4D6506D2C}" sibTransId="{40CBA3F6-44C0-46A8-B12A-D108F0A603D6}"/>
    <dgm:cxn modelId="{FF4DDADB-1908-5147-A679-FB28D3F37CAC}" type="presOf" srcId="{4147F727-6519-49DB-A26B-0A17109303A6}" destId="{3DC368AF-23FA-6145-BD22-E5B779F75AA0}" srcOrd="0" destOrd="0" presId="urn:microsoft.com/office/officeart/2005/8/layout/default"/>
    <dgm:cxn modelId="{FC9E6DF2-AD91-CA4B-86AC-EA835700AA55}" type="presOf" srcId="{9DF5C9C7-8850-4560-BEA5-33F9EBA45F78}" destId="{62C06BBD-0123-BD4A-9C9E-178B4086749C}" srcOrd="0" destOrd="0" presId="urn:microsoft.com/office/officeart/2005/8/layout/default"/>
    <dgm:cxn modelId="{A4A484C1-D4DC-C144-B41B-3DDC3A87AA02}" type="presParOf" srcId="{64ED2EFC-8223-494F-AB82-9DCF865AE43D}" destId="{3DC368AF-23FA-6145-BD22-E5B779F75AA0}" srcOrd="0" destOrd="0" presId="urn:microsoft.com/office/officeart/2005/8/layout/default"/>
    <dgm:cxn modelId="{2106024E-D84E-FC4B-9E17-524098C20DB1}" type="presParOf" srcId="{64ED2EFC-8223-494F-AB82-9DCF865AE43D}" destId="{732C1072-9022-6041-9782-C136F6FD6AB2}" srcOrd="1" destOrd="0" presId="urn:microsoft.com/office/officeart/2005/8/layout/default"/>
    <dgm:cxn modelId="{AA705C36-81E0-2F47-B54D-10C6EFB071C9}" type="presParOf" srcId="{64ED2EFC-8223-494F-AB82-9DCF865AE43D}" destId="{B3AEA538-5E47-C647-AE53-ECF34336DA0D}" srcOrd="2" destOrd="0" presId="urn:microsoft.com/office/officeart/2005/8/layout/default"/>
    <dgm:cxn modelId="{457BF486-A215-1345-9E69-3AA82A7C63E2}" type="presParOf" srcId="{64ED2EFC-8223-494F-AB82-9DCF865AE43D}" destId="{5D2AA8E3-E0DE-BC4B-B0B8-5248E1053FCE}" srcOrd="3" destOrd="0" presId="urn:microsoft.com/office/officeart/2005/8/layout/default"/>
    <dgm:cxn modelId="{918740E6-64D8-644D-A8DA-ECC83E6190D2}" type="presParOf" srcId="{64ED2EFC-8223-494F-AB82-9DCF865AE43D}" destId="{62C06BBD-0123-BD4A-9C9E-178B4086749C}" srcOrd="4" destOrd="0" presId="urn:microsoft.com/office/officeart/2005/8/layout/default"/>
    <dgm:cxn modelId="{3046830F-ED09-854C-9A22-D4902B999AB4}" type="presParOf" srcId="{64ED2EFC-8223-494F-AB82-9DCF865AE43D}" destId="{BF8C686B-FF21-6448-ACDB-76F7F3070474}" srcOrd="5" destOrd="0" presId="urn:microsoft.com/office/officeart/2005/8/layout/default"/>
    <dgm:cxn modelId="{4068595E-9E3D-C841-B553-1C40CA9F37C6}" type="presParOf" srcId="{64ED2EFC-8223-494F-AB82-9DCF865AE43D}" destId="{B84D4250-B726-9F41-A356-B18FF48ADE91}" srcOrd="6" destOrd="0" presId="urn:microsoft.com/office/officeart/2005/8/layout/default"/>
    <dgm:cxn modelId="{23D5D0EF-836B-2A49-BCE4-EF4DA58C514E}" type="presParOf" srcId="{64ED2EFC-8223-494F-AB82-9DCF865AE43D}" destId="{D445EE7D-8486-1F4E-93C8-D86091635A74}" srcOrd="7" destOrd="0" presId="urn:microsoft.com/office/officeart/2005/8/layout/default"/>
    <dgm:cxn modelId="{62698ABC-3247-2B47-AD51-0148A8C170B6}" type="presParOf" srcId="{64ED2EFC-8223-494F-AB82-9DCF865AE43D}" destId="{D491F6D9-AD23-F241-BCF3-3C9562BE99F1}" srcOrd="8" destOrd="0" presId="urn:microsoft.com/office/officeart/2005/8/layout/default"/>
    <dgm:cxn modelId="{57ADEA54-4C75-BC46-9682-20A36302AAF9}" type="presParOf" srcId="{64ED2EFC-8223-494F-AB82-9DCF865AE43D}" destId="{FF581040-8E98-7F42-B8EA-A5D7AA0DDA5D}" srcOrd="9" destOrd="0" presId="urn:microsoft.com/office/officeart/2005/8/layout/default"/>
    <dgm:cxn modelId="{8836D4C2-BF70-C941-BDDA-17F6D0FC8C44}" type="presParOf" srcId="{64ED2EFC-8223-494F-AB82-9DCF865AE43D}" destId="{0C477443-3BF9-7C44-94B6-96803AD1EC1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B9152D-D7B2-4F4B-8E97-6E31857BEACC}" type="doc">
      <dgm:prSet loTypeId="urn:microsoft.com/office/officeart/2005/8/layout/defaul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9755DE1-DAA6-4039-B826-3D998ECA0244}">
      <dgm:prSet/>
      <dgm:spPr/>
      <dgm:t>
        <a:bodyPr/>
        <a:lstStyle/>
        <a:p>
          <a:r>
            <a:rPr lang="en-US" dirty="0"/>
            <a:t>CDER (Global Campus) Master’s in Rehabilitation Counseling (Dr. </a:t>
          </a:r>
          <a:r>
            <a:rPr lang="en-US" dirty="0" err="1"/>
            <a:t>Degeneffe</a:t>
          </a:r>
          <a:r>
            <a:rPr lang="en-US" dirty="0"/>
            <a:t> and Ms. Thomas)</a:t>
          </a:r>
        </a:p>
      </dgm:t>
      <dgm:extLst>
        <a:ext uri="{E40237B7-FDA0-4F09-8148-C483321AD2D9}">
          <dgm14:cNvPr xmlns:dgm14="http://schemas.microsoft.com/office/drawing/2010/diagram" id="0" name="" descr="CDER (Global Campus) Master’s in Rehabilitation Counseling (Dr. Degeneffe and Ms. Thomas)&#10;Community College Equity Assessment Lab (Drs. Harris III and Vasquez)&#10;Community College Higher Ed Access Leadership Equity Scholarship (Dr. Felix)&#10;Lunch and Learn Research Seminar Series (Dr. Degeneffe)&#10;Rehabilitation Improvements in Services and Employment for Underserved Populations (Drs. Guillermo and Tucker)&#10;Research and Equity Scholarship Institute on Student Trajectories in Education (Dr.  Herrera Villarreal)&#10;U.S. Department of Education Long-Term Training Grants (Drs. Degeneffe, Guillermo, Tucker, and Saia)&#10;"/>
        </a:ext>
      </dgm:extLst>
    </dgm:pt>
    <dgm:pt modelId="{B22EB7CB-D2E6-4DE1-9187-E43D11022DDE}" type="parTrans" cxnId="{BDD11ADC-4FBC-47F0-A0CD-4EE368A5B6BD}">
      <dgm:prSet/>
      <dgm:spPr/>
      <dgm:t>
        <a:bodyPr/>
        <a:lstStyle/>
        <a:p>
          <a:endParaRPr lang="en-US"/>
        </a:p>
      </dgm:t>
    </dgm:pt>
    <dgm:pt modelId="{5BE75BCE-257E-4799-A009-59A2BCD00459}" type="sibTrans" cxnId="{BDD11ADC-4FBC-47F0-A0CD-4EE368A5B6BD}">
      <dgm:prSet/>
      <dgm:spPr/>
      <dgm:t>
        <a:bodyPr/>
        <a:lstStyle/>
        <a:p>
          <a:endParaRPr lang="en-US"/>
        </a:p>
      </dgm:t>
    </dgm:pt>
    <dgm:pt modelId="{12CC4E8D-1788-4282-A831-20E1224D7535}">
      <dgm:prSet/>
      <dgm:spPr/>
      <dgm:t>
        <a:bodyPr/>
        <a:lstStyle/>
        <a:p>
          <a:r>
            <a:rPr lang="en-US" dirty="0"/>
            <a:t>Community College Equity Assessment Lab (Drs. Harris III and Vasquez)</a:t>
          </a:r>
        </a:p>
      </dgm:t>
      <dgm:extLst>
        <a:ext uri="{E40237B7-FDA0-4F09-8148-C483321AD2D9}">
          <dgm14:cNvPr xmlns:dgm14="http://schemas.microsoft.com/office/drawing/2010/diagram" id="0" name="" descr="CDER (Global Campus) Master’s in Rehabilitation Counseling (Dr. Degeneffe and Ms. Thomas)&#10;Community College Equity Assessment Lab (Drs. Harris III and Vasquez)&#10;Community College Higher Ed Access Leadership Equity Scholarship (Dr. Felix)&#10;Lunch and Learn Research Seminar Series (Dr. Degeneffe)&#10;Rehabilitation Improvements in Services and Employment for Underserved Populations (Drs. Guillermo and Tucker)&#10;Research and Equity Scholarship Institute on Student Trajectories in Education (Dr.  Herrera Villarreal)&#10;U.S. Department of Education Long-Term Training Grants (Drs. Degeneffe, Guillermo, Tucker, and Saia)&#10;"/>
        </a:ext>
      </dgm:extLst>
    </dgm:pt>
    <dgm:pt modelId="{48C51ADA-ABF6-4A4F-B3C7-FE9FEC42EB1E}" type="parTrans" cxnId="{C656EC95-4F06-4AC3-B1EA-07E19B671363}">
      <dgm:prSet/>
      <dgm:spPr/>
      <dgm:t>
        <a:bodyPr/>
        <a:lstStyle/>
        <a:p>
          <a:endParaRPr lang="en-US"/>
        </a:p>
      </dgm:t>
    </dgm:pt>
    <dgm:pt modelId="{98B476B5-7912-4524-9AE2-5CED0EDC78AC}" type="sibTrans" cxnId="{C656EC95-4F06-4AC3-B1EA-07E19B671363}">
      <dgm:prSet/>
      <dgm:spPr/>
      <dgm:t>
        <a:bodyPr/>
        <a:lstStyle/>
        <a:p>
          <a:endParaRPr lang="en-US"/>
        </a:p>
      </dgm:t>
    </dgm:pt>
    <dgm:pt modelId="{C04DF6ED-37DD-40D9-B266-8BC710524CD8}">
      <dgm:prSet/>
      <dgm:spPr/>
      <dgm:t>
        <a:bodyPr/>
        <a:lstStyle/>
        <a:p>
          <a:r>
            <a:rPr lang="en-US" dirty="0"/>
            <a:t>Community College Higher Ed Access Leadership Equity Scholarship (Dr. Felix)</a:t>
          </a:r>
        </a:p>
      </dgm:t>
      <dgm:extLst>
        <a:ext uri="{E40237B7-FDA0-4F09-8148-C483321AD2D9}">
          <dgm14:cNvPr xmlns:dgm14="http://schemas.microsoft.com/office/drawing/2010/diagram" id="0" name="" descr="CDER (Global Campus) Master’s in Rehabilitation Counseling (Dr. Degeneffe and Ms. Thomas)&#10;Community College Equity Assessment Lab (Drs. Harris III and Vasquez)&#10;Community College Higher Ed Access Leadership Equity Scholarship (Dr. Felix)&#10;Lunch and Learn Research Seminar Series (Dr. Degeneffe)&#10;Rehabilitation Improvements in Services and Employment for Underserved Populations (Drs. Guillermo and Tucker)&#10;Research and Equity Scholarship Institute on Student Trajectories in Education (Dr.  Herrera Villarreal)&#10;U.S. Department of Education Long-Term Training Grants (Drs. Degeneffe, Guillermo, Tucker, and Saia)&#10;"/>
        </a:ext>
      </dgm:extLst>
    </dgm:pt>
    <dgm:pt modelId="{52409ECE-84FF-4D09-9EBC-E7995B2D19CC}" type="parTrans" cxnId="{6DA22F69-CF5B-4266-8280-672028292692}">
      <dgm:prSet/>
      <dgm:spPr/>
      <dgm:t>
        <a:bodyPr/>
        <a:lstStyle/>
        <a:p>
          <a:endParaRPr lang="en-US"/>
        </a:p>
      </dgm:t>
    </dgm:pt>
    <dgm:pt modelId="{373262F5-A50C-4F4C-B75B-931DAEB92F5A}" type="sibTrans" cxnId="{6DA22F69-CF5B-4266-8280-672028292692}">
      <dgm:prSet/>
      <dgm:spPr/>
      <dgm:t>
        <a:bodyPr/>
        <a:lstStyle/>
        <a:p>
          <a:endParaRPr lang="en-US"/>
        </a:p>
      </dgm:t>
    </dgm:pt>
    <dgm:pt modelId="{9FAA5F57-F6B5-4DF8-984A-78DAD418D43C}">
      <dgm:prSet/>
      <dgm:spPr/>
      <dgm:t>
        <a:bodyPr/>
        <a:lstStyle/>
        <a:p>
          <a:r>
            <a:rPr lang="en-US"/>
            <a:t>Lunch and Learn Research Seminar Series (Dr. Degeneffe)</a:t>
          </a:r>
        </a:p>
      </dgm:t>
      <dgm:extLst>
        <a:ext uri="{E40237B7-FDA0-4F09-8148-C483321AD2D9}">
          <dgm14:cNvPr xmlns:dgm14="http://schemas.microsoft.com/office/drawing/2010/diagram" id="0" name="" descr="CDER (Global Campus) Master’s in Rehabilitation Counseling (Dr. Degeneffe and Ms. Thomas)&#10;Community College Equity Assessment Lab (Drs. Harris III and Vasquez)&#10;Community College Higher Ed Access Leadership Equity Scholarship (Dr. Felix)&#10;Lunch and Learn Research Seminar Series (Dr. Degeneffe)&#10;Rehabilitation Improvements in Services and Employment for Underserved Populations (Drs. Guillermo and Tucker)&#10;Research and Equity Scholarship Institute on Student Trajectories in Education (Dr.  Herrera Villarreal)&#10;U.S. Department of Education Long-Term Training Grants (Drs. Degeneffe, Guillermo, Tucker, and Saia)&#10;"/>
        </a:ext>
      </dgm:extLst>
    </dgm:pt>
    <dgm:pt modelId="{474E31B6-2AB2-4294-B451-B6EFED6759DA}" type="parTrans" cxnId="{54E83398-53EB-46D4-8E3C-9DC556A8EE06}">
      <dgm:prSet/>
      <dgm:spPr/>
      <dgm:t>
        <a:bodyPr/>
        <a:lstStyle/>
        <a:p>
          <a:endParaRPr lang="en-US"/>
        </a:p>
      </dgm:t>
    </dgm:pt>
    <dgm:pt modelId="{0CB5335D-E43B-4045-B997-12FEAFF85551}" type="sibTrans" cxnId="{54E83398-53EB-46D4-8E3C-9DC556A8EE06}">
      <dgm:prSet/>
      <dgm:spPr/>
      <dgm:t>
        <a:bodyPr/>
        <a:lstStyle/>
        <a:p>
          <a:endParaRPr lang="en-US"/>
        </a:p>
      </dgm:t>
    </dgm:pt>
    <dgm:pt modelId="{FBC1D880-11F6-499B-9D87-2FD8FF7920C4}">
      <dgm:prSet/>
      <dgm:spPr/>
      <dgm:t>
        <a:bodyPr/>
        <a:lstStyle/>
        <a:p>
          <a:r>
            <a:rPr lang="en-US" dirty="0"/>
            <a:t>Rehabilitation Improvements in Services and Employment for Underserved Populations (Drs. Guillermo and Tucker)</a:t>
          </a:r>
        </a:p>
      </dgm:t>
      <dgm:extLst>
        <a:ext uri="{E40237B7-FDA0-4F09-8148-C483321AD2D9}">
          <dgm14:cNvPr xmlns:dgm14="http://schemas.microsoft.com/office/drawing/2010/diagram" id="0" name="" descr="CDER (Global Campus) Master’s in Rehabilitation Counseling (Dr. Degeneffe and Ms. Thomas)&#10;Community College Equity Assessment Lab (Drs. Harris III and Vasquez)&#10;Community College Higher Ed Access Leadership Equity Scholarship (Dr. Felix)&#10;Lunch and Learn Research Seminar Series (Dr. Degeneffe)&#10;Rehabilitation Improvements in Services and Employment for Underserved Populations (Drs. Guillermo and Tucker)&#10;Research and Equity Scholarship Institute on Student Trajectories in Education (Dr.  Herrera Villarreal)&#10;U.S. Department of Education Long-Term Training Grants (Drs. Degeneffe, Guillermo, Tucker, and Saia)&#10;"/>
        </a:ext>
      </dgm:extLst>
    </dgm:pt>
    <dgm:pt modelId="{5349ACE1-A930-4E0A-A2A4-57DE4D5126AB}" type="parTrans" cxnId="{DAFD96C5-7DA5-43B4-AFE9-D1460061AE4B}">
      <dgm:prSet/>
      <dgm:spPr/>
      <dgm:t>
        <a:bodyPr/>
        <a:lstStyle/>
        <a:p>
          <a:endParaRPr lang="en-US"/>
        </a:p>
      </dgm:t>
    </dgm:pt>
    <dgm:pt modelId="{4BCD5CA5-030D-4723-BAA8-1D726E077FD9}" type="sibTrans" cxnId="{DAFD96C5-7DA5-43B4-AFE9-D1460061AE4B}">
      <dgm:prSet/>
      <dgm:spPr/>
      <dgm:t>
        <a:bodyPr/>
        <a:lstStyle/>
        <a:p>
          <a:endParaRPr lang="en-US"/>
        </a:p>
      </dgm:t>
    </dgm:pt>
    <dgm:pt modelId="{D88237F9-2446-474D-BFAD-C8EE7F4DB1E5}">
      <dgm:prSet/>
      <dgm:spPr/>
      <dgm:t>
        <a:bodyPr/>
        <a:lstStyle/>
        <a:p>
          <a:r>
            <a:rPr lang="en-US" dirty="0"/>
            <a:t>Research and Equity Scholarship Institute on Student Trajectories in Education (Dr.  Herrera Villarreal)</a:t>
          </a:r>
        </a:p>
      </dgm:t>
      <dgm:extLst>
        <a:ext uri="{E40237B7-FDA0-4F09-8148-C483321AD2D9}">
          <dgm14:cNvPr xmlns:dgm14="http://schemas.microsoft.com/office/drawing/2010/diagram" id="0" name="" descr="CDER (Global Campus) Master’s in Rehabilitation Counseling (Dr. Degeneffe and Ms. Thomas)&#10;Community College Equity Assessment Lab (Drs. Harris III and Vasquez)&#10;Community College Higher Ed Access Leadership Equity Scholarship (Dr. Felix)&#10;Lunch and Learn Research Seminar Series (Dr. Degeneffe)&#10;Rehabilitation Improvements in Services and Employment for Underserved Populations (Drs. Guillermo and Tucker)&#10;Research and Equity Scholarship Institute on Student Trajectories in Education (Dr.  Herrera Villarreal)&#10;U.S. Department of Education Long-Term Training Grants (Drs. Degeneffe, Guillermo, Tucker, and Saia)&#10;"/>
        </a:ext>
      </dgm:extLst>
    </dgm:pt>
    <dgm:pt modelId="{2237A01C-1445-4B35-BFF3-0BAD7D7DF623}" type="parTrans" cxnId="{7797F04F-AC63-40E8-90E3-17A5B3EDDFF0}">
      <dgm:prSet/>
      <dgm:spPr/>
      <dgm:t>
        <a:bodyPr/>
        <a:lstStyle/>
        <a:p>
          <a:endParaRPr lang="en-US"/>
        </a:p>
      </dgm:t>
    </dgm:pt>
    <dgm:pt modelId="{7E57BB43-DA06-4617-83D2-9C692DB23B7E}" type="sibTrans" cxnId="{7797F04F-AC63-40E8-90E3-17A5B3EDDFF0}">
      <dgm:prSet/>
      <dgm:spPr/>
      <dgm:t>
        <a:bodyPr/>
        <a:lstStyle/>
        <a:p>
          <a:endParaRPr lang="en-US"/>
        </a:p>
      </dgm:t>
    </dgm:pt>
    <dgm:pt modelId="{592C4BE0-89FB-4474-B9D7-D788531C0C44}">
      <dgm:prSet/>
      <dgm:spPr/>
      <dgm:t>
        <a:bodyPr/>
        <a:lstStyle/>
        <a:p>
          <a:r>
            <a:rPr lang="en-US" dirty="0"/>
            <a:t>U.S. Department of Education Long-Term Training Grants (Drs. </a:t>
          </a:r>
          <a:r>
            <a:rPr lang="en-US" dirty="0" err="1"/>
            <a:t>Degeneffe</a:t>
          </a:r>
          <a:r>
            <a:rPr lang="en-US" dirty="0"/>
            <a:t>, Guillermo, Tucker, and Saia)</a:t>
          </a:r>
        </a:p>
      </dgm:t>
      <dgm:extLst>
        <a:ext uri="{E40237B7-FDA0-4F09-8148-C483321AD2D9}">
          <dgm14:cNvPr xmlns:dgm14="http://schemas.microsoft.com/office/drawing/2010/diagram" id="0" name="" descr="CDER (Global Campus) Master’s in Rehabilitation Counseling (Dr. Degeneffe and Ms. Thomas)&#10;Community College Equity Assessment Lab (Drs. Harris III and Vasquez)&#10;Community College Higher Ed Access Leadership Equity Scholarship (Dr. Felix)&#10;Lunch and Learn Research Seminar Series (Dr. Degeneffe)&#10;Rehabilitation Improvements in Services and Employment for Underserved Populations (Drs. Guillermo and Tucker)&#10;Research and Equity Scholarship Institute on Student Trajectories in Education (Dr.  Herrera Villarreal)&#10;U.S. Department of Education Long-Term Training Grants (Drs. Degeneffe, Guillermo, Tucker, and Saia)&#10;"/>
        </a:ext>
      </dgm:extLst>
    </dgm:pt>
    <dgm:pt modelId="{F0FF7FE7-5C75-42A5-8C75-962E819B9BB8}" type="parTrans" cxnId="{B917F7B7-FE71-4A27-AAE3-4C224AD0B044}">
      <dgm:prSet/>
      <dgm:spPr/>
      <dgm:t>
        <a:bodyPr/>
        <a:lstStyle/>
        <a:p>
          <a:endParaRPr lang="en-US"/>
        </a:p>
      </dgm:t>
    </dgm:pt>
    <dgm:pt modelId="{8D42169A-D693-4356-966D-3E4E69581EEE}" type="sibTrans" cxnId="{B917F7B7-FE71-4A27-AAE3-4C224AD0B044}">
      <dgm:prSet/>
      <dgm:spPr/>
      <dgm:t>
        <a:bodyPr/>
        <a:lstStyle/>
        <a:p>
          <a:endParaRPr lang="en-US"/>
        </a:p>
      </dgm:t>
    </dgm:pt>
    <dgm:pt modelId="{25CFD491-BB0E-E24F-915C-D9AFB245C050}" type="pres">
      <dgm:prSet presAssocID="{DBB9152D-D7B2-4F4B-8E97-6E31857BEACC}" presName="diagram" presStyleCnt="0">
        <dgm:presLayoutVars>
          <dgm:dir/>
          <dgm:resizeHandles val="exact"/>
        </dgm:presLayoutVars>
      </dgm:prSet>
      <dgm:spPr/>
    </dgm:pt>
    <dgm:pt modelId="{45F9097E-DA31-FD4A-945B-CB6E8A000D12}" type="pres">
      <dgm:prSet presAssocID="{A9755DE1-DAA6-4039-B826-3D998ECA0244}" presName="node" presStyleLbl="node1" presStyleIdx="0" presStyleCnt="7" custScaleX="105412" custScaleY="117791">
        <dgm:presLayoutVars>
          <dgm:bulletEnabled val="1"/>
        </dgm:presLayoutVars>
      </dgm:prSet>
      <dgm:spPr/>
    </dgm:pt>
    <dgm:pt modelId="{765BF5C2-DD4F-BA4A-AD50-B925BAA4CBA9}" type="pres">
      <dgm:prSet presAssocID="{5BE75BCE-257E-4799-A009-59A2BCD00459}" presName="sibTrans" presStyleCnt="0"/>
      <dgm:spPr/>
    </dgm:pt>
    <dgm:pt modelId="{1AEA5C94-3AA7-4242-90B9-534F7F2373AA}" type="pres">
      <dgm:prSet presAssocID="{12CC4E8D-1788-4282-A831-20E1224D7535}" presName="node" presStyleLbl="node1" presStyleIdx="1" presStyleCnt="7" custScaleX="100159" custScaleY="125092">
        <dgm:presLayoutVars>
          <dgm:bulletEnabled val="1"/>
        </dgm:presLayoutVars>
      </dgm:prSet>
      <dgm:spPr/>
    </dgm:pt>
    <dgm:pt modelId="{06B07ACD-DFEF-D947-B48A-4A0AED983FCC}" type="pres">
      <dgm:prSet presAssocID="{98B476B5-7912-4524-9AE2-5CED0EDC78AC}" presName="sibTrans" presStyleCnt="0"/>
      <dgm:spPr/>
    </dgm:pt>
    <dgm:pt modelId="{5479551F-FAF2-7D4E-B41A-156890601AD2}" type="pres">
      <dgm:prSet presAssocID="{C04DF6ED-37DD-40D9-B266-8BC710524CD8}" presName="node" presStyleLbl="node1" presStyleIdx="2" presStyleCnt="7" custScaleX="102849" custScaleY="127318">
        <dgm:presLayoutVars>
          <dgm:bulletEnabled val="1"/>
        </dgm:presLayoutVars>
      </dgm:prSet>
      <dgm:spPr/>
    </dgm:pt>
    <dgm:pt modelId="{9771F529-FCBC-2D47-A930-931E613E46DD}" type="pres">
      <dgm:prSet presAssocID="{373262F5-A50C-4F4C-B75B-931DAEB92F5A}" presName="sibTrans" presStyleCnt="0"/>
      <dgm:spPr/>
    </dgm:pt>
    <dgm:pt modelId="{C3F5A2EC-BC98-B14D-8248-9DF1ABF458E4}" type="pres">
      <dgm:prSet presAssocID="{9FAA5F57-F6B5-4DF8-984A-78DAD418D43C}" presName="node" presStyleLbl="node1" presStyleIdx="3" presStyleCnt="7" custScaleX="104190" custScaleY="128927">
        <dgm:presLayoutVars>
          <dgm:bulletEnabled val="1"/>
        </dgm:presLayoutVars>
      </dgm:prSet>
      <dgm:spPr/>
    </dgm:pt>
    <dgm:pt modelId="{50BD622D-FC07-0C43-9C9E-AB59A4977F76}" type="pres">
      <dgm:prSet presAssocID="{0CB5335D-E43B-4045-B997-12FEAFF85551}" presName="sibTrans" presStyleCnt="0"/>
      <dgm:spPr/>
    </dgm:pt>
    <dgm:pt modelId="{1601972A-324E-9D46-9FA6-B895B2DB7973}" type="pres">
      <dgm:prSet presAssocID="{FBC1D880-11F6-499B-9D87-2FD8FF7920C4}" presName="node" presStyleLbl="node1" presStyleIdx="4" presStyleCnt="7" custScaleX="121612" custScaleY="150852" custLinFactNeighborX="-10217" custLinFactNeighborY="32264">
        <dgm:presLayoutVars>
          <dgm:bulletEnabled val="1"/>
        </dgm:presLayoutVars>
      </dgm:prSet>
      <dgm:spPr/>
    </dgm:pt>
    <dgm:pt modelId="{E9A724B0-0638-D343-AECB-B4FB239188CE}" type="pres">
      <dgm:prSet presAssocID="{4BCD5CA5-030D-4723-BAA8-1D726E077FD9}" presName="sibTrans" presStyleCnt="0"/>
      <dgm:spPr/>
    </dgm:pt>
    <dgm:pt modelId="{1E04699D-1681-ED44-8993-DB85E009904A}" type="pres">
      <dgm:prSet presAssocID="{D88237F9-2446-474D-BFAD-C8EE7F4DB1E5}" presName="node" presStyleLbl="node1" presStyleIdx="5" presStyleCnt="7" custScaleX="126955" custScaleY="153860" custLinFactNeighborX="-1613" custLinFactNeighborY="29127">
        <dgm:presLayoutVars>
          <dgm:bulletEnabled val="1"/>
        </dgm:presLayoutVars>
      </dgm:prSet>
      <dgm:spPr/>
    </dgm:pt>
    <dgm:pt modelId="{50B78A01-04DF-4549-9B39-A15DF3BE5842}" type="pres">
      <dgm:prSet presAssocID="{7E57BB43-DA06-4617-83D2-9C692DB23B7E}" presName="sibTrans" presStyleCnt="0"/>
      <dgm:spPr/>
    </dgm:pt>
    <dgm:pt modelId="{58FCBAA7-4B0A-DA46-BABA-B15F44ED41DA}" type="pres">
      <dgm:prSet presAssocID="{592C4BE0-89FB-4474-B9D7-D788531C0C44}" presName="node" presStyleLbl="node1" presStyleIdx="6" presStyleCnt="7" custScaleX="146368" custScaleY="151170" custLinFactNeighborX="7121" custLinFactNeighborY="29575">
        <dgm:presLayoutVars>
          <dgm:bulletEnabled val="1"/>
        </dgm:presLayoutVars>
      </dgm:prSet>
      <dgm:spPr/>
    </dgm:pt>
  </dgm:ptLst>
  <dgm:cxnLst>
    <dgm:cxn modelId="{3ADE9E60-089C-8D4B-AB60-4576091876F3}" type="presOf" srcId="{592C4BE0-89FB-4474-B9D7-D788531C0C44}" destId="{58FCBAA7-4B0A-DA46-BABA-B15F44ED41DA}" srcOrd="0" destOrd="0" presId="urn:microsoft.com/office/officeart/2005/8/layout/default"/>
    <dgm:cxn modelId="{6DA22F69-CF5B-4266-8280-672028292692}" srcId="{DBB9152D-D7B2-4F4B-8E97-6E31857BEACC}" destId="{C04DF6ED-37DD-40D9-B266-8BC710524CD8}" srcOrd="2" destOrd="0" parTransId="{52409ECE-84FF-4D09-9EBC-E7995B2D19CC}" sibTransId="{373262F5-A50C-4F4C-B75B-931DAEB92F5A}"/>
    <dgm:cxn modelId="{68939B6E-6826-A94D-85CA-0ADE544B7FAB}" type="presOf" srcId="{DBB9152D-D7B2-4F4B-8E97-6E31857BEACC}" destId="{25CFD491-BB0E-E24F-915C-D9AFB245C050}" srcOrd="0" destOrd="0" presId="urn:microsoft.com/office/officeart/2005/8/layout/default"/>
    <dgm:cxn modelId="{7797F04F-AC63-40E8-90E3-17A5B3EDDFF0}" srcId="{DBB9152D-D7B2-4F4B-8E97-6E31857BEACC}" destId="{D88237F9-2446-474D-BFAD-C8EE7F4DB1E5}" srcOrd="5" destOrd="0" parTransId="{2237A01C-1445-4B35-BFF3-0BAD7D7DF623}" sibTransId="{7E57BB43-DA06-4617-83D2-9C692DB23B7E}"/>
    <dgm:cxn modelId="{BA8BEE72-FCDA-9744-820F-246D237FD5C5}" type="presOf" srcId="{12CC4E8D-1788-4282-A831-20E1224D7535}" destId="{1AEA5C94-3AA7-4242-90B9-534F7F2373AA}" srcOrd="0" destOrd="0" presId="urn:microsoft.com/office/officeart/2005/8/layout/default"/>
    <dgm:cxn modelId="{1B913891-3173-D340-9B53-49683AEF5680}" type="presOf" srcId="{9FAA5F57-F6B5-4DF8-984A-78DAD418D43C}" destId="{C3F5A2EC-BC98-B14D-8248-9DF1ABF458E4}" srcOrd="0" destOrd="0" presId="urn:microsoft.com/office/officeart/2005/8/layout/default"/>
    <dgm:cxn modelId="{C656EC95-4F06-4AC3-B1EA-07E19B671363}" srcId="{DBB9152D-D7B2-4F4B-8E97-6E31857BEACC}" destId="{12CC4E8D-1788-4282-A831-20E1224D7535}" srcOrd="1" destOrd="0" parTransId="{48C51ADA-ABF6-4A4F-B3C7-FE9FEC42EB1E}" sibTransId="{98B476B5-7912-4524-9AE2-5CED0EDC78AC}"/>
    <dgm:cxn modelId="{54E83398-53EB-46D4-8E3C-9DC556A8EE06}" srcId="{DBB9152D-D7B2-4F4B-8E97-6E31857BEACC}" destId="{9FAA5F57-F6B5-4DF8-984A-78DAD418D43C}" srcOrd="3" destOrd="0" parTransId="{474E31B6-2AB2-4294-B451-B6EFED6759DA}" sibTransId="{0CB5335D-E43B-4045-B997-12FEAFF85551}"/>
    <dgm:cxn modelId="{E2F1BAB2-338D-1C49-8FE2-E8F7C1FC6FAB}" type="presOf" srcId="{D88237F9-2446-474D-BFAD-C8EE7F4DB1E5}" destId="{1E04699D-1681-ED44-8993-DB85E009904A}" srcOrd="0" destOrd="0" presId="urn:microsoft.com/office/officeart/2005/8/layout/default"/>
    <dgm:cxn modelId="{B917F7B7-FE71-4A27-AAE3-4C224AD0B044}" srcId="{DBB9152D-D7B2-4F4B-8E97-6E31857BEACC}" destId="{592C4BE0-89FB-4474-B9D7-D788531C0C44}" srcOrd="6" destOrd="0" parTransId="{F0FF7FE7-5C75-42A5-8C75-962E819B9BB8}" sibTransId="{8D42169A-D693-4356-966D-3E4E69581EEE}"/>
    <dgm:cxn modelId="{EE8642C4-9620-DE4D-9940-F15BD4D638A5}" type="presOf" srcId="{FBC1D880-11F6-499B-9D87-2FD8FF7920C4}" destId="{1601972A-324E-9D46-9FA6-B895B2DB7973}" srcOrd="0" destOrd="0" presId="urn:microsoft.com/office/officeart/2005/8/layout/default"/>
    <dgm:cxn modelId="{DAFD96C5-7DA5-43B4-AFE9-D1460061AE4B}" srcId="{DBB9152D-D7B2-4F4B-8E97-6E31857BEACC}" destId="{FBC1D880-11F6-499B-9D87-2FD8FF7920C4}" srcOrd="4" destOrd="0" parTransId="{5349ACE1-A930-4E0A-A2A4-57DE4D5126AB}" sibTransId="{4BCD5CA5-030D-4723-BAA8-1D726E077FD9}"/>
    <dgm:cxn modelId="{646F75D8-3FFC-4F45-B23E-46A433615575}" type="presOf" srcId="{A9755DE1-DAA6-4039-B826-3D998ECA0244}" destId="{45F9097E-DA31-FD4A-945B-CB6E8A000D12}" srcOrd="0" destOrd="0" presId="urn:microsoft.com/office/officeart/2005/8/layout/default"/>
    <dgm:cxn modelId="{BDD11ADC-4FBC-47F0-A0CD-4EE368A5B6BD}" srcId="{DBB9152D-D7B2-4F4B-8E97-6E31857BEACC}" destId="{A9755DE1-DAA6-4039-B826-3D998ECA0244}" srcOrd="0" destOrd="0" parTransId="{B22EB7CB-D2E6-4DE1-9187-E43D11022DDE}" sibTransId="{5BE75BCE-257E-4799-A009-59A2BCD00459}"/>
    <dgm:cxn modelId="{13413FF5-D389-0743-A4C0-8F659B7AA06E}" type="presOf" srcId="{C04DF6ED-37DD-40D9-B266-8BC710524CD8}" destId="{5479551F-FAF2-7D4E-B41A-156890601AD2}" srcOrd="0" destOrd="0" presId="urn:microsoft.com/office/officeart/2005/8/layout/default"/>
    <dgm:cxn modelId="{C21D3804-E283-494C-A7A0-C5AD5A142035}" type="presParOf" srcId="{25CFD491-BB0E-E24F-915C-D9AFB245C050}" destId="{45F9097E-DA31-FD4A-945B-CB6E8A000D12}" srcOrd="0" destOrd="0" presId="urn:microsoft.com/office/officeart/2005/8/layout/default"/>
    <dgm:cxn modelId="{22FA43A7-666C-AA4B-9A54-BD6EEC75D114}" type="presParOf" srcId="{25CFD491-BB0E-E24F-915C-D9AFB245C050}" destId="{765BF5C2-DD4F-BA4A-AD50-B925BAA4CBA9}" srcOrd="1" destOrd="0" presId="urn:microsoft.com/office/officeart/2005/8/layout/default"/>
    <dgm:cxn modelId="{C06BEB5C-E7F9-4E4C-B952-6EB65824853E}" type="presParOf" srcId="{25CFD491-BB0E-E24F-915C-D9AFB245C050}" destId="{1AEA5C94-3AA7-4242-90B9-534F7F2373AA}" srcOrd="2" destOrd="0" presId="urn:microsoft.com/office/officeart/2005/8/layout/default"/>
    <dgm:cxn modelId="{14951CF1-37B1-DE4E-8578-9D14431D75EF}" type="presParOf" srcId="{25CFD491-BB0E-E24F-915C-D9AFB245C050}" destId="{06B07ACD-DFEF-D947-B48A-4A0AED983FCC}" srcOrd="3" destOrd="0" presId="urn:microsoft.com/office/officeart/2005/8/layout/default"/>
    <dgm:cxn modelId="{3BEB79D9-C3FE-C74A-B4BE-4719353ABDE4}" type="presParOf" srcId="{25CFD491-BB0E-E24F-915C-D9AFB245C050}" destId="{5479551F-FAF2-7D4E-B41A-156890601AD2}" srcOrd="4" destOrd="0" presId="urn:microsoft.com/office/officeart/2005/8/layout/default"/>
    <dgm:cxn modelId="{2C7C4FE7-3E82-4345-8AC4-2B349ECE65E2}" type="presParOf" srcId="{25CFD491-BB0E-E24F-915C-D9AFB245C050}" destId="{9771F529-FCBC-2D47-A930-931E613E46DD}" srcOrd="5" destOrd="0" presId="urn:microsoft.com/office/officeart/2005/8/layout/default"/>
    <dgm:cxn modelId="{7C755548-98B4-204B-8604-D2B046701111}" type="presParOf" srcId="{25CFD491-BB0E-E24F-915C-D9AFB245C050}" destId="{C3F5A2EC-BC98-B14D-8248-9DF1ABF458E4}" srcOrd="6" destOrd="0" presId="urn:microsoft.com/office/officeart/2005/8/layout/default"/>
    <dgm:cxn modelId="{FA1D736C-C885-2B49-9A44-8E5F6A353640}" type="presParOf" srcId="{25CFD491-BB0E-E24F-915C-D9AFB245C050}" destId="{50BD622D-FC07-0C43-9C9E-AB59A4977F76}" srcOrd="7" destOrd="0" presId="urn:microsoft.com/office/officeart/2005/8/layout/default"/>
    <dgm:cxn modelId="{237EBF66-E88C-B44B-8830-98544C111634}" type="presParOf" srcId="{25CFD491-BB0E-E24F-915C-D9AFB245C050}" destId="{1601972A-324E-9D46-9FA6-B895B2DB7973}" srcOrd="8" destOrd="0" presId="urn:microsoft.com/office/officeart/2005/8/layout/default"/>
    <dgm:cxn modelId="{110D3F1F-6D31-A541-9C91-DDCFC42B794A}" type="presParOf" srcId="{25CFD491-BB0E-E24F-915C-D9AFB245C050}" destId="{E9A724B0-0638-D343-AECB-B4FB239188CE}" srcOrd="9" destOrd="0" presId="urn:microsoft.com/office/officeart/2005/8/layout/default"/>
    <dgm:cxn modelId="{C2FCE5B4-8495-8544-82C9-339EB4E1456F}" type="presParOf" srcId="{25CFD491-BB0E-E24F-915C-D9AFB245C050}" destId="{1E04699D-1681-ED44-8993-DB85E009904A}" srcOrd="10" destOrd="0" presId="urn:microsoft.com/office/officeart/2005/8/layout/default"/>
    <dgm:cxn modelId="{F98E989F-769C-A94E-8640-53DE588E1F70}" type="presParOf" srcId="{25CFD491-BB0E-E24F-915C-D9AFB245C050}" destId="{50B78A01-04DF-4549-9B39-A15DF3BE5842}" srcOrd="11" destOrd="0" presId="urn:microsoft.com/office/officeart/2005/8/layout/default"/>
    <dgm:cxn modelId="{DC394A9B-EDCE-E740-B5BF-E86DB1F6BDD5}" type="presParOf" srcId="{25CFD491-BB0E-E24F-915C-D9AFB245C050}" destId="{58FCBAA7-4B0A-DA46-BABA-B15F44ED41DA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2BA5F5-F1B8-44C2-B2A9-AE4C7FF8315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C402C8C-25E7-4BEC-98CD-E78EB358A0C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Dr. </a:t>
          </a:r>
          <a:r>
            <a:rPr lang="en-US" dirty="0" err="1"/>
            <a:t>Degeneffe</a:t>
          </a:r>
          <a:r>
            <a:rPr lang="en-US" dirty="0"/>
            <a:t> named as a Fellow in the American Psychological Association </a:t>
          </a:r>
        </a:p>
      </dgm:t>
      <dgm:extLst>
        <a:ext uri="{E40237B7-FDA0-4F09-8148-C483321AD2D9}">
          <dgm14:cNvPr xmlns:dgm14="http://schemas.microsoft.com/office/drawing/2010/diagram" id="0" name="" descr="Dr. Degeneffe named as a Fellow in the American Psychological Association &#10;Dr. Herrera Villarreal named as a Fellow in the Hispanic Association of Colleges and Universities’ Leadership Academy&#10;Dr. Vasquez elected as Chair of the American Association of Hispanics in Higher Education&#10;Dr. Saia received the Judy Heumann Civil Leadership Award from the Indoor Sports Club&#10;"/>
        </a:ext>
      </dgm:extLst>
    </dgm:pt>
    <dgm:pt modelId="{EF7E963C-9AB5-4A29-B22B-52D8E1059832}" type="parTrans" cxnId="{972E1A62-A5E7-4516-99AA-7769DCFCCF84}">
      <dgm:prSet/>
      <dgm:spPr/>
      <dgm:t>
        <a:bodyPr/>
        <a:lstStyle/>
        <a:p>
          <a:endParaRPr lang="en-US"/>
        </a:p>
      </dgm:t>
    </dgm:pt>
    <dgm:pt modelId="{62EEF22C-2C04-4132-9106-0BF85942534F}" type="sibTrans" cxnId="{972E1A62-A5E7-4516-99AA-7769DCFCCF84}">
      <dgm:prSet/>
      <dgm:spPr/>
      <dgm:t>
        <a:bodyPr/>
        <a:lstStyle/>
        <a:p>
          <a:endParaRPr lang="en-US"/>
        </a:p>
      </dgm:t>
    </dgm:pt>
    <dgm:pt modelId="{02EFEB7A-8E6C-4068-AF09-EE8354377E9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Dr. Herrera Villarreal named as a Fellow in the Hispanic Association of Colleges and Universities’ Leadership Academy</a:t>
          </a:r>
        </a:p>
      </dgm:t>
      <dgm:extLst>
        <a:ext uri="{E40237B7-FDA0-4F09-8148-C483321AD2D9}">
          <dgm14:cNvPr xmlns:dgm14="http://schemas.microsoft.com/office/drawing/2010/diagram" id="0" name="" descr="Dr. Degeneffe named as a Fellow in the American Psychological Association &#10;Dr. Herrera Villarreal named as a Fellow in the Hispanic Association of Colleges and Universities’ Leadership Academy&#10;Dr. Vasquez elected as Chair of the American Association of Hispanics in Higher Education&#10;Dr. Saia received the Judy Heumann Civil Leadership Award from the Indoor Sports Club&#10;"/>
        </a:ext>
      </dgm:extLst>
    </dgm:pt>
    <dgm:pt modelId="{5925DE57-FD98-4855-8523-AB3CC55201C1}" type="parTrans" cxnId="{FDB07E78-5E49-4947-9FCE-AA50FCCEA19A}">
      <dgm:prSet/>
      <dgm:spPr/>
      <dgm:t>
        <a:bodyPr/>
        <a:lstStyle/>
        <a:p>
          <a:endParaRPr lang="en-US"/>
        </a:p>
      </dgm:t>
    </dgm:pt>
    <dgm:pt modelId="{FEA9581A-824B-42B4-BF2E-1EA0C1D8DED5}" type="sibTrans" cxnId="{FDB07E78-5E49-4947-9FCE-AA50FCCEA19A}">
      <dgm:prSet/>
      <dgm:spPr/>
      <dgm:t>
        <a:bodyPr/>
        <a:lstStyle/>
        <a:p>
          <a:endParaRPr lang="en-US"/>
        </a:p>
      </dgm:t>
    </dgm:pt>
    <dgm:pt modelId="{FDC86A8D-7F50-4879-904C-0269DA84286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Dr. Vasquez elected as Chair of the American Association of Hispanics in Higher Education</a:t>
          </a:r>
        </a:p>
      </dgm:t>
      <dgm:extLst>
        <a:ext uri="{E40237B7-FDA0-4F09-8148-C483321AD2D9}">
          <dgm14:cNvPr xmlns:dgm14="http://schemas.microsoft.com/office/drawing/2010/diagram" id="0" name="" descr="Dr. Degeneffe named as a Fellow in the American Psychological Association &#10;Dr. Herrera Villarreal named as a Fellow in the Hispanic Association of Colleges and Universities’ Leadership Academy&#10;Dr. Vasquez elected as Chair of the American Association of Hispanics in Higher Education&#10;Dr. Saia received the Judy Heumann Civil Leadership Award from the Indoor Sports Club&#10;"/>
        </a:ext>
      </dgm:extLst>
    </dgm:pt>
    <dgm:pt modelId="{13EC83D1-92C0-4AAE-BEBD-5892ECBDDE42}" type="parTrans" cxnId="{EC1D0894-57DF-44F3-8E8F-10CA88B53393}">
      <dgm:prSet/>
      <dgm:spPr/>
      <dgm:t>
        <a:bodyPr/>
        <a:lstStyle/>
        <a:p>
          <a:endParaRPr lang="en-US"/>
        </a:p>
      </dgm:t>
    </dgm:pt>
    <dgm:pt modelId="{65E6A26C-209E-46FE-B44A-84C4FD91AEC8}" type="sibTrans" cxnId="{EC1D0894-57DF-44F3-8E8F-10CA88B53393}">
      <dgm:prSet/>
      <dgm:spPr/>
      <dgm:t>
        <a:bodyPr/>
        <a:lstStyle/>
        <a:p>
          <a:endParaRPr lang="en-US"/>
        </a:p>
      </dgm:t>
    </dgm:pt>
    <dgm:pt modelId="{B32CE1A6-5F10-4292-9C87-94D23A1CC60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Dr. Saia received the Judy Heumann Civil Leadership Award from the Indoor Sports Club</a:t>
          </a:r>
        </a:p>
      </dgm:t>
      <dgm:extLst>
        <a:ext uri="{E40237B7-FDA0-4F09-8148-C483321AD2D9}">
          <dgm14:cNvPr xmlns:dgm14="http://schemas.microsoft.com/office/drawing/2010/diagram" id="0" name="" descr="Dr. Degeneffe named as a Fellow in the American Psychological Association &#10;Dr. Herrera Villarreal named as a Fellow in the Hispanic Association of Colleges and Universities’ Leadership Academy&#10;Dr. Vasquez elected as Chair of the American Association of Hispanics in Higher Education&#10;Dr. Saia received the Judy Heumann Civil Leadership Award from the Indoor Sports Club&#10;"/>
        </a:ext>
      </dgm:extLst>
    </dgm:pt>
    <dgm:pt modelId="{6D5BEAFC-D5F0-473C-8836-6C278BBA63D1}" type="parTrans" cxnId="{956EB339-039C-4811-95CE-C74A84839304}">
      <dgm:prSet/>
      <dgm:spPr/>
      <dgm:t>
        <a:bodyPr/>
        <a:lstStyle/>
        <a:p>
          <a:endParaRPr lang="en-US"/>
        </a:p>
      </dgm:t>
    </dgm:pt>
    <dgm:pt modelId="{AD4E2B22-109A-4537-B6C8-A51A6BD7AD98}" type="sibTrans" cxnId="{956EB339-039C-4811-95CE-C74A84839304}">
      <dgm:prSet/>
      <dgm:spPr/>
      <dgm:t>
        <a:bodyPr/>
        <a:lstStyle/>
        <a:p>
          <a:endParaRPr lang="en-US"/>
        </a:p>
      </dgm:t>
    </dgm:pt>
    <dgm:pt modelId="{657DB514-7DDC-42B1-A097-FAFD0A3D80C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Dr. Baker-</a:t>
          </a:r>
          <a:r>
            <a:rPr lang="en-US" dirty="0" err="1"/>
            <a:t>Ericzén</a:t>
          </a:r>
          <a:r>
            <a:rPr lang="en-US" dirty="0"/>
            <a:t> was awarded the 2024 SDSU Outstanding Faculty Research, Scholarship and Creativity Award (RSCA) Award!</a:t>
          </a:r>
        </a:p>
      </dgm:t>
    </dgm:pt>
    <dgm:pt modelId="{00330B59-5AC7-4DAE-A6DC-F837ECA1C153}" type="parTrans" cxnId="{8B8E9170-E707-497D-BB94-11A16E4D973B}">
      <dgm:prSet/>
      <dgm:spPr/>
      <dgm:t>
        <a:bodyPr/>
        <a:lstStyle/>
        <a:p>
          <a:endParaRPr lang="en-US"/>
        </a:p>
      </dgm:t>
    </dgm:pt>
    <dgm:pt modelId="{5B76967F-FAC7-47C5-9CDA-A685AE9C20D6}" type="sibTrans" cxnId="{8B8E9170-E707-497D-BB94-11A16E4D973B}">
      <dgm:prSet/>
      <dgm:spPr/>
      <dgm:t>
        <a:bodyPr/>
        <a:lstStyle/>
        <a:p>
          <a:endParaRPr lang="en-US"/>
        </a:p>
      </dgm:t>
    </dgm:pt>
    <dgm:pt modelId="{DABAAEE3-C4D9-4E74-894C-583E0E9EE249}" type="pres">
      <dgm:prSet presAssocID="{CB2BA5F5-F1B8-44C2-B2A9-AE4C7FF8315F}" presName="root" presStyleCnt="0">
        <dgm:presLayoutVars>
          <dgm:dir/>
          <dgm:resizeHandles val="exact"/>
        </dgm:presLayoutVars>
      </dgm:prSet>
      <dgm:spPr/>
    </dgm:pt>
    <dgm:pt modelId="{225EDBE7-684C-4B78-9400-77CE6EEC6249}" type="pres">
      <dgm:prSet presAssocID="{8C402C8C-25E7-4BEC-98CD-E78EB358A0C0}" presName="compNode" presStyleCnt="0"/>
      <dgm:spPr/>
    </dgm:pt>
    <dgm:pt modelId="{C1AC2EEE-F749-409B-A5F1-9F390D9505B0}" type="pres">
      <dgm:prSet presAssocID="{8C402C8C-25E7-4BEC-98CD-E78EB358A0C0}" presName="bgRect" presStyleLbl="bgShp" presStyleIdx="0" presStyleCnt="5"/>
      <dgm:spPr/>
    </dgm:pt>
    <dgm:pt modelId="{AF74A060-7C9A-484C-9853-7FF07DC396F0}" type="pres">
      <dgm:prSet presAssocID="{8C402C8C-25E7-4BEC-98CD-E78EB358A0C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9EB44DD1-AB50-483A-8F7D-83B9341C90E5}" type="pres">
      <dgm:prSet presAssocID="{8C402C8C-25E7-4BEC-98CD-E78EB358A0C0}" presName="spaceRect" presStyleCnt="0"/>
      <dgm:spPr/>
    </dgm:pt>
    <dgm:pt modelId="{0454FD89-D425-47D4-9C6F-B129EEE3695E}" type="pres">
      <dgm:prSet presAssocID="{8C402C8C-25E7-4BEC-98CD-E78EB358A0C0}" presName="parTx" presStyleLbl="revTx" presStyleIdx="0" presStyleCnt="5">
        <dgm:presLayoutVars>
          <dgm:chMax val="0"/>
          <dgm:chPref val="0"/>
        </dgm:presLayoutVars>
      </dgm:prSet>
      <dgm:spPr/>
    </dgm:pt>
    <dgm:pt modelId="{5041BB2E-21A7-4274-9D67-BAACDD6EFB4E}" type="pres">
      <dgm:prSet presAssocID="{62EEF22C-2C04-4132-9106-0BF85942534F}" presName="sibTrans" presStyleCnt="0"/>
      <dgm:spPr/>
    </dgm:pt>
    <dgm:pt modelId="{C58F6F5C-E409-46EC-811E-3BE330DF423B}" type="pres">
      <dgm:prSet presAssocID="{02EFEB7A-8E6C-4068-AF09-EE8354377E9C}" presName="compNode" presStyleCnt="0"/>
      <dgm:spPr/>
    </dgm:pt>
    <dgm:pt modelId="{0CA18CB5-15DC-42C0-B05E-CC8ECA361D79}" type="pres">
      <dgm:prSet presAssocID="{02EFEB7A-8E6C-4068-AF09-EE8354377E9C}" presName="bgRect" presStyleLbl="bgShp" presStyleIdx="1" presStyleCnt="5"/>
      <dgm:spPr/>
    </dgm:pt>
    <dgm:pt modelId="{DF99363B-DFF8-472D-BFD5-8D4389A7EC34}" type="pres">
      <dgm:prSet presAssocID="{02EFEB7A-8E6C-4068-AF09-EE8354377E9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AFAD0F68-84FC-4658-BCBD-D0402DBB9083}" type="pres">
      <dgm:prSet presAssocID="{02EFEB7A-8E6C-4068-AF09-EE8354377E9C}" presName="spaceRect" presStyleCnt="0"/>
      <dgm:spPr/>
    </dgm:pt>
    <dgm:pt modelId="{5B4312E8-D6B3-4877-9484-6176288C2210}" type="pres">
      <dgm:prSet presAssocID="{02EFEB7A-8E6C-4068-AF09-EE8354377E9C}" presName="parTx" presStyleLbl="revTx" presStyleIdx="1" presStyleCnt="5">
        <dgm:presLayoutVars>
          <dgm:chMax val="0"/>
          <dgm:chPref val="0"/>
        </dgm:presLayoutVars>
      </dgm:prSet>
      <dgm:spPr/>
    </dgm:pt>
    <dgm:pt modelId="{598C5BDA-FDAD-4C1F-ADC9-0E95240202D3}" type="pres">
      <dgm:prSet presAssocID="{FEA9581A-824B-42B4-BF2E-1EA0C1D8DED5}" presName="sibTrans" presStyleCnt="0"/>
      <dgm:spPr/>
    </dgm:pt>
    <dgm:pt modelId="{1014ECEF-B701-4F56-A172-F146ED4D51E8}" type="pres">
      <dgm:prSet presAssocID="{FDC86A8D-7F50-4879-904C-0269DA842864}" presName="compNode" presStyleCnt="0"/>
      <dgm:spPr/>
    </dgm:pt>
    <dgm:pt modelId="{AED691A5-6E51-47B0-A822-60CD953F1FA8}" type="pres">
      <dgm:prSet presAssocID="{FDC86A8D-7F50-4879-904C-0269DA842864}" presName="bgRect" presStyleLbl="bgShp" presStyleIdx="2" presStyleCnt="5"/>
      <dgm:spPr/>
    </dgm:pt>
    <dgm:pt modelId="{278F5D88-4E64-4147-A277-48D9A4207286}" type="pres">
      <dgm:prSet presAssocID="{FDC86A8D-7F50-4879-904C-0269DA84286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4FEDC7FD-0A09-413B-ABAE-4DCB20A5617F}" type="pres">
      <dgm:prSet presAssocID="{FDC86A8D-7F50-4879-904C-0269DA842864}" presName="spaceRect" presStyleCnt="0"/>
      <dgm:spPr/>
    </dgm:pt>
    <dgm:pt modelId="{9B33EF3A-F8D8-4346-B0DF-0F180A921A1F}" type="pres">
      <dgm:prSet presAssocID="{FDC86A8D-7F50-4879-904C-0269DA842864}" presName="parTx" presStyleLbl="revTx" presStyleIdx="2" presStyleCnt="5">
        <dgm:presLayoutVars>
          <dgm:chMax val="0"/>
          <dgm:chPref val="0"/>
        </dgm:presLayoutVars>
      </dgm:prSet>
      <dgm:spPr/>
    </dgm:pt>
    <dgm:pt modelId="{2786A27F-75D7-483C-9A03-35C4A74B0A5A}" type="pres">
      <dgm:prSet presAssocID="{65E6A26C-209E-46FE-B44A-84C4FD91AEC8}" presName="sibTrans" presStyleCnt="0"/>
      <dgm:spPr/>
    </dgm:pt>
    <dgm:pt modelId="{C1290808-EFE9-400F-8BA9-4A91CFC0FACC}" type="pres">
      <dgm:prSet presAssocID="{B32CE1A6-5F10-4292-9C87-94D23A1CC60A}" presName="compNode" presStyleCnt="0"/>
      <dgm:spPr/>
    </dgm:pt>
    <dgm:pt modelId="{ACE82A7C-3216-445F-B548-D8372C178368}" type="pres">
      <dgm:prSet presAssocID="{B32CE1A6-5F10-4292-9C87-94D23A1CC60A}" presName="bgRect" presStyleLbl="bgShp" presStyleIdx="3" presStyleCnt="5"/>
      <dgm:spPr/>
    </dgm:pt>
    <dgm:pt modelId="{2A32625C-615F-48CB-8E38-0518837BBBF8}" type="pres">
      <dgm:prSet presAssocID="{B32CE1A6-5F10-4292-9C87-94D23A1CC60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ophy"/>
        </a:ext>
      </dgm:extLst>
    </dgm:pt>
    <dgm:pt modelId="{FCA88D74-2005-4C76-A356-AA0D7FE82854}" type="pres">
      <dgm:prSet presAssocID="{B32CE1A6-5F10-4292-9C87-94D23A1CC60A}" presName="spaceRect" presStyleCnt="0"/>
      <dgm:spPr/>
    </dgm:pt>
    <dgm:pt modelId="{F73EB9D1-66B4-4549-9D96-8EDBF3B3AD12}" type="pres">
      <dgm:prSet presAssocID="{B32CE1A6-5F10-4292-9C87-94D23A1CC60A}" presName="parTx" presStyleLbl="revTx" presStyleIdx="3" presStyleCnt="5">
        <dgm:presLayoutVars>
          <dgm:chMax val="0"/>
          <dgm:chPref val="0"/>
        </dgm:presLayoutVars>
      </dgm:prSet>
      <dgm:spPr/>
    </dgm:pt>
    <dgm:pt modelId="{4FFE7B45-1EC2-4B31-A94D-BEB67F528995}" type="pres">
      <dgm:prSet presAssocID="{AD4E2B22-109A-4537-B6C8-A51A6BD7AD98}" presName="sibTrans" presStyleCnt="0"/>
      <dgm:spPr/>
    </dgm:pt>
    <dgm:pt modelId="{7B70E97E-3A98-4068-BECC-043B0FAC585E}" type="pres">
      <dgm:prSet presAssocID="{657DB514-7DDC-42B1-A097-FAFD0A3D80C4}" presName="compNode" presStyleCnt="0"/>
      <dgm:spPr/>
    </dgm:pt>
    <dgm:pt modelId="{DE10CA8A-8611-44D4-8BD8-D5AA7081701A}" type="pres">
      <dgm:prSet presAssocID="{657DB514-7DDC-42B1-A097-FAFD0A3D80C4}" presName="bgRect" presStyleLbl="bgShp" presStyleIdx="4" presStyleCnt="5"/>
      <dgm:spPr>
        <a:ln>
          <a:noFill/>
        </a:ln>
      </dgm:spPr>
    </dgm:pt>
    <dgm:pt modelId="{C4B37615-3B32-4A96-935A-A0DEF1AE1C58}" type="pres">
      <dgm:prSet presAssocID="{657DB514-7DDC-42B1-A097-FAFD0A3D80C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 outline"/>
        </a:ext>
      </dgm:extLst>
    </dgm:pt>
    <dgm:pt modelId="{B64EC423-A564-4BAC-B0ED-8886C03FAB52}" type="pres">
      <dgm:prSet presAssocID="{657DB514-7DDC-42B1-A097-FAFD0A3D80C4}" presName="spaceRect" presStyleCnt="0"/>
      <dgm:spPr/>
    </dgm:pt>
    <dgm:pt modelId="{ACF90B42-CA80-4379-A531-EE1034538069}" type="pres">
      <dgm:prSet presAssocID="{657DB514-7DDC-42B1-A097-FAFD0A3D80C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704E6D33-8CAB-4E07-B2A2-D63E5B13FE32}" type="presOf" srcId="{FDC86A8D-7F50-4879-904C-0269DA842864}" destId="{9B33EF3A-F8D8-4346-B0DF-0F180A921A1F}" srcOrd="0" destOrd="0" presId="urn:microsoft.com/office/officeart/2018/2/layout/IconVerticalSolidList"/>
    <dgm:cxn modelId="{956EB339-039C-4811-95CE-C74A84839304}" srcId="{CB2BA5F5-F1B8-44C2-B2A9-AE4C7FF8315F}" destId="{B32CE1A6-5F10-4292-9C87-94D23A1CC60A}" srcOrd="3" destOrd="0" parTransId="{6D5BEAFC-D5F0-473C-8836-6C278BBA63D1}" sibTransId="{AD4E2B22-109A-4537-B6C8-A51A6BD7AD98}"/>
    <dgm:cxn modelId="{972E1A62-A5E7-4516-99AA-7769DCFCCF84}" srcId="{CB2BA5F5-F1B8-44C2-B2A9-AE4C7FF8315F}" destId="{8C402C8C-25E7-4BEC-98CD-E78EB358A0C0}" srcOrd="0" destOrd="0" parTransId="{EF7E963C-9AB5-4A29-B22B-52D8E1059832}" sibTransId="{62EEF22C-2C04-4132-9106-0BF85942534F}"/>
    <dgm:cxn modelId="{E9CDA265-F056-42BA-A6FF-7C3DE4787091}" type="presOf" srcId="{8C402C8C-25E7-4BEC-98CD-E78EB358A0C0}" destId="{0454FD89-D425-47D4-9C6F-B129EEE3695E}" srcOrd="0" destOrd="0" presId="urn:microsoft.com/office/officeart/2018/2/layout/IconVerticalSolidList"/>
    <dgm:cxn modelId="{E8912550-6FE7-4D3E-A5F6-7514A8B39343}" type="presOf" srcId="{B32CE1A6-5F10-4292-9C87-94D23A1CC60A}" destId="{F73EB9D1-66B4-4549-9D96-8EDBF3B3AD12}" srcOrd="0" destOrd="0" presId="urn:microsoft.com/office/officeart/2018/2/layout/IconVerticalSolidList"/>
    <dgm:cxn modelId="{8B8E9170-E707-497D-BB94-11A16E4D973B}" srcId="{CB2BA5F5-F1B8-44C2-B2A9-AE4C7FF8315F}" destId="{657DB514-7DDC-42B1-A097-FAFD0A3D80C4}" srcOrd="4" destOrd="0" parTransId="{00330B59-5AC7-4DAE-A6DC-F837ECA1C153}" sibTransId="{5B76967F-FAC7-47C5-9CDA-A685AE9C20D6}"/>
    <dgm:cxn modelId="{FDB07E78-5E49-4947-9FCE-AA50FCCEA19A}" srcId="{CB2BA5F5-F1B8-44C2-B2A9-AE4C7FF8315F}" destId="{02EFEB7A-8E6C-4068-AF09-EE8354377E9C}" srcOrd="1" destOrd="0" parTransId="{5925DE57-FD98-4855-8523-AB3CC55201C1}" sibTransId="{FEA9581A-824B-42B4-BF2E-1EA0C1D8DED5}"/>
    <dgm:cxn modelId="{EC1D0894-57DF-44F3-8E8F-10CA88B53393}" srcId="{CB2BA5F5-F1B8-44C2-B2A9-AE4C7FF8315F}" destId="{FDC86A8D-7F50-4879-904C-0269DA842864}" srcOrd="2" destOrd="0" parTransId="{13EC83D1-92C0-4AAE-BEBD-5892ECBDDE42}" sibTransId="{65E6A26C-209E-46FE-B44A-84C4FD91AEC8}"/>
    <dgm:cxn modelId="{BC1153BB-9285-46A3-A050-B5300F752D67}" type="presOf" srcId="{CB2BA5F5-F1B8-44C2-B2A9-AE4C7FF8315F}" destId="{DABAAEE3-C4D9-4E74-894C-583E0E9EE249}" srcOrd="0" destOrd="0" presId="urn:microsoft.com/office/officeart/2018/2/layout/IconVerticalSolidList"/>
    <dgm:cxn modelId="{6C924FBF-8C8F-4D4A-803D-A165175BE8DA}" type="presOf" srcId="{02EFEB7A-8E6C-4068-AF09-EE8354377E9C}" destId="{5B4312E8-D6B3-4877-9484-6176288C2210}" srcOrd="0" destOrd="0" presId="urn:microsoft.com/office/officeart/2018/2/layout/IconVerticalSolidList"/>
    <dgm:cxn modelId="{C5D3A6EF-3D0F-4ADC-B4EB-06C81CC66AA8}" type="presOf" srcId="{657DB514-7DDC-42B1-A097-FAFD0A3D80C4}" destId="{ACF90B42-CA80-4379-A531-EE1034538069}" srcOrd="0" destOrd="0" presId="urn:microsoft.com/office/officeart/2018/2/layout/IconVerticalSolidList"/>
    <dgm:cxn modelId="{E1ABBE53-E8D6-4290-840A-0704C0575B1B}" type="presParOf" srcId="{DABAAEE3-C4D9-4E74-894C-583E0E9EE249}" destId="{225EDBE7-684C-4B78-9400-77CE6EEC6249}" srcOrd="0" destOrd="0" presId="urn:microsoft.com/office/officeart/2018/2/layout/IconVerticalSolidList"/>
    <dgm:cxn modelId="{352F0E0D-9156-4FF9-8F08-253027295348}" type="presParOf" srcId="{225EDBE7-684C-4B78-9400-77CE6EEC6249}" destId="{C1AC2EEE-F749-409B-A5F1-9F390D9505B0}" srcOrd="0" destOrd="0" presId="urn:microsoft.com/office/officeart/2018/2/layout/IconVerticalSolidList"/>
    <dgm:cxn modelId="{18ED98C7-FDC9-4C91-936F-D8379E4CFF1A}" type="presParOf" srcId="{225EDBE7-684C-4B78-9400-77CE6EEC6249}" destId="{AF74A060-7C9A-484C-9853-7FF07DC396F0}" srcOrd="1" destOrd="0" presId="urn:microsoft.com/office/officeart/2018/2/layout/IconVerticalSolidList"/>
    <dgm:cxn modelId="{3B020555-E220-4148-9669-DB4CBA5B7444}" type="presParOf" srcId="{225EDBE7-684C-4B78-9400-77CE6EEC6249}" destId="{9EB44DD1-AB50-483A-8F7D-83B9341C90E5}" srcOrd="2" destOrd="0" presId="urn:microsoft.com/office/officeart/2018/2/layout/IconVerticalSolidList"/>
    <dgm:cxn modelId="{9FE28BFB-9BB5-4D48-91F3-D48F43C1A87A}" type="presParOf" srcId="{225EDBE7-684C-4B78-9400-77CE6EEC6249}" destId="{0454FD89-D425-47D4-9C6F-B129EEE3695E}" srcOrd="3" destOrd="0" presId="urn:microsoft.com/office/officeart/2018/2/layout/IconVerticalSolidList"/>
    <dgm:cxn modelId="{78A4E3F8-0748-4522-B126-68298F7B9AE0}" type="presParOf" srcId="{DABAAEE3-C4D9-4E74-894C-583E0E9EE249}" destId="{5041BB2E-21A7-4274-9D67-BAACDD6EFB4E}" srcOrd="1" destOrd="0" presId="urn:microsoft.com/office/officeart/2018/2/layout/IconVerticalSolidList"/>
    <dgm:cxn modelId="{F668E606-DC67-4E7A-8F7E-B856A9F4EE1C}" type="presParOf" srcId="{DABAAEE3-C4D9-4E74-894C-583E0E9EE249}" destId="{C58F6F5C-E409-46EC-811E-3BE330DF423B}" srcOrd="2" destOrd="0" presId="urn:microsoft.com/office/officeart/2018/2/layout/IconVerticalSolidList"/>
    <dgm:cxn modelId="{F81DB540-7A3A-4E5B-8AB5-BCE9C84AA518}" type="presParOf" srcId="{C58F6F5C-E409-46EC-811E-3BE330DF423B}" destId="{0CA18CB5-15DC-42C0-B05E-CC8ECA361D79}" srcOrd="0" destOrd="0" presId="urn:microsoft.com/office/officeart/2018/2/layout/IconVerticalSolidList"/>
    <dgm:cxn modelId="{EF988040-A658-46BF-8E23-388950C6CCA4}" type="presParOf" srcId="{C58F6F5C-E409-46EC-811E-3BE330DF423B}" destId="{DF99363B-DFF8-472D-BFD5-8D4389A7EC34}" srcOrd="1" destOrd="0" presId="urn:microsoft.com/office/officeart/2018/2/layout/IconVerticalSolidList"/>
    <dgm:cxn modelId="{C2F43FF7-563E-4152-83A3-F1ABF3EDD46D}" type="presParOf" srcId="{C58F6F5C-E409-46EC-811E-3BE330DF423B}" destId="{AFAD0F68-84FC-4658-BCBD-D0402DBB9083}" srcOrd="2" destOrd="0" presId="urn:microsoft.com/office/officeart/2018/2/layout/IconVerticalSolidList"/>
    <dgm:cxn modelId="{9DCE6DB0-64B1-479D-AF97-3281A2455775}" type="presParOf" srcId="{C58F6F5C-E409-46EC-811E-3BE330DF423B}" destId="{5B4312E8-D6B3-4877-9484-6176288C2210}" srcOrd="3" destOrd="0" presId="urn:microsoft.com/office/officeart/2018/2/layout/IconVerticalSolidList"/>
    <dgm:cxn modelId="{13A853E5-B3E6-4D00-BD69-3591F716C43B}" type="presParOf" srcId="{DABAAEE3-C4D9-4E74-894C-583E0E9EE249}" destId="{598C5BDA-FDAD-4C1F-ADC9-0E95240202D3}" srcOrd="3" destOrd="0" presId="urn:microsoft.com/office/officeart/2018/2/layout/IconVerticalSolidList"/>
    <dgm:cxn modelId="{B2586AFF-FF3D-494F-B29D-E188DAFF4465}" type="presParOf" srcId="{DABAAEE3-C4D9-4E74-894C-583E0E9EE249}" destId="{1014ECEF-B701-4F56-A172-F146ED4D51E8}" srcOrd="4" destOrd="0" presId="urn:microsoft.com/office/officeart/2018/2/layout/IconVerticalSolidList"/>
    <dgm:cxn modelId="{1576BD46-5BCE-431E-BB7D-5323C4A16C21}" type="presParOf" srcId="{1014ECEF-B701-4F56-A172-F146ED4D51E8}" destId="{AED691A5-6E51-47B0-A822-60CD953F1FA8}" srcOrd="0" destOrd="0" presId="urn:microsoft.com/office/officeart/2018/2/layout/IconVerticalSolidList"/>
    <dgm:cxn modelId="{E60A803E-7FCD-4B81-9555-FECB0013FAC8}" type="presParOf" srcId="{1014ECEF-B701-4F56-A172-F146ED4D51E8}" destId="{278F5D88-4E64-4147-A277-48D9A4207286}" srcOrd="1" destOrd="0" presId="urn:microsoft.com/office/officeart/2018/2/layout/IconVerticalSolidList"/>
    <dgm:cxn modelId="{7DB2E418-9824-437C-B167-62A4709838B4}" type="presParOf" srcId="{1014ECEF-B701-4F56-A172-F146ED4D51E8}" destId="{4FEDC7FD-0A09-413B-ABAE-4DCB20A5617F}" srcOrd="2" destOrd="0" presId="urn:microsoft.com/office/officeart/2018/2/layout/IconVerticalSolidList"/>
    <dgm:cxn modelId="{171581DF-7B2F-4FC9-B37B-36D16C4DDF63}" type="presParOf" srcId="{1014ECEF-B701-4F56-A172-F146ED4D51E8}" destId="{9B33EF3A-F8D8-4346-B0DF-0F180A921A1F}" srcOrd="3" destOrd="0" presId="urn:microsoft.com/office/officeart/2018/2/layout/IconVerticalSolidList"/>
    <dgm:cxn modelId="{C995E547-5663-44B5-A929-1F10FF918C5D}" type="presParOf" srcId="{DABAAEE3-C4D9-4E74-894C-583E0E9EE249}" destId="{2786A27F-75D7-483C-9A03-35C4A74B0A5A}" srcOrd="5" destOrd="0" presId="urn:microsoft.com/office/officeart/2018/2/layout/IconVerticalSolidList"/>
    <dgm:cxn modelId="{3A529E59-E352-491F-AA8C-39748A6208D1}" type="presParOf" srcId="{DABAAEE3-C4D9-4E74-894C-583E0E9EE249}" destId="{C1290808-EFE9-400F-8BA9-4A91CFC0FACC}" srcOrd="6" destOrd="0" presId="urn:microsoft.com/office/officeart/2018/2/layout/IconVerticalSolidList"/>
    <dgm:cxn modelId="{E12DF351-3BA5-4329-9F6E-ADB44A7BCC6C}" type="presParOf" srcId="{C1290808-EFE9-400F-8BA9-4A91CFC0FACC}" destId="{ACE82A7C-3216-445F-B548-D8372C178368}" srcOrd="0" destOrd="0" presId="urn:microsoft.com/office/officeart/2018/2/layout/IconVerticalSolidList"/>
    <dgm:cxn modelId="{A19BDECF-1DD1-4494-82D5-AD9BFBA0A3C1}" type="presParOf" srcId="{C1290808-EFE9-400F-8BA9-4A91CFC0FACC}" destId="{2A32625C-615F-48CB-8E38-0518837BBBF8}" srcOrd="1" destOrd="0" presId="urn:microsoft.com/office/officeart/2018/2/layout/IconVerticalSolidList"/>
    <dgm:cxn modelId="{CDA6C294-0A9E-48DD-81B1-1F719DBE4C5E}" type="presParOf" srcId="{C1290808-EFE9-400F-8BA9-4A91CFC0FACC}" destId="{FCA88D74-2005-4C76-A356-AA0D7FE82854}" srcOrd="2" destOrd="0" presId="urn:microsoft.com/office/officeart/2018/2/layout/IconVerticalSolidList"/>
    <dgm:cxn modelId="{CCE03525-1100-47DF-9AB2-E88178E80DF0}" type="presParOf" srcId="{C1290808-EFE9-400F-8BA9-4A91CFC0FACC}" destId="{F73EB9D1-66B4-4549-9D96-8EDBF3B3AD12}" srcOrd="3" destOrd="0" presId="urn:microsoft.com/office/officeart/2018/2/layout/IconVerticalSolidList"/>
    <dgm:cxn modelId="{2764503A-A425-4CDC-BA2E-67C869226204}" type="presParOf" srcId="{DABAAEE3-C4D9-4E74-894C-583E0E9EE249}" destId="{4FFE7B45-1EC2-4B31-A94D-BEB67F528995}" srcOrd="7" destOrd="0" presId="urn:microsoft.com/office/officeart/2018/2/layout/IconVerticalSolidList"/>
    <dgm:cxn modelId="{AF3CBBD0-498C-4CC0-AEA8-9BA72F41BF27}" type="presParOf" srcId="{DABAAEE3-C4D9-4E74-894C-583E0E9EE249}" destId="{7B70E97E-3A98-4068-BECC-043B0FAC585E}" srcOrd="8" destOrd="0" presId="urn:microsoft.com/office/officeart/2018/2/layout/IconVerticalSolidList"/>
    <dgm:cxn modelId="{01069C54-CC38-48A2-9EB8-70DC2549DC30}" type="presParOf" srcId="{7B70E97E-3A98-4068-BECC-043B0FAC585E}" destId="{DE10CA8A-8611-44D4-8BD8-D5AA7081701A}" srcOrd="0" destOrd="0" presId="urn:microsoft.com/office/officeart/2018/2/layout/IconVerticalSolidList"/>
    <dgm:cxn modelId="{423677E9-D6A0-4655-857E-9EFD212A15F9}" type="presParOf" srcId="{7B70E97E-3A98-4068-BECC-043B0FAC585E}" destId="{C4B37615-3B32-4A96-935A-A0DEF1AE1C58}" srcOrd="1" destOrd="0" presId="urn:microsoft.com/office/officeart/2018/2/layout/IconVerticalSolidList"/>
    <dgm:cxn modelId="{DB8F6D10-47FB-4CB6-9C60-74DAAAEC88D8}" type="presParOf" srcId="{7B70E97E-3A98-4068-BECC-043B0FAC585E}" destId="{B64EC423-A564-4BAC-B0ED-8886C03FAB52}" srcOrd="2" destOrd="0" presId="urn:microsoft.com/office/officeart/2018/2/layout/IconVerticalSolidList"/>
    <dgm:cxn modelId="{E94F490E-37CA-428D-89E6-878A2F33785A}" type="presParOf" srcId="{7B70E97E-3A98-4068-BECC-043B0FAC585E}" destId="{ACF90B42-CA80-4379-A531-EE103453806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EB8158-EAC3-4BE4-B52E-F1CA2001C0C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C5FD36-9940-4B75-B363-0E03D6382B05}">
      <dgm:prSet custT="1"/>
      <dgm:spPr/>
      <dgm:t>
        <a:bodyPr/>
        <a:lstStyle/>
        <a:p>
          <a:r>
            <a:rPr lang="en-US" sz="3600" b="1" dirty="0">
              <a:latin typeface="Bahnschrift SemiBold" panose="020B0502040204020203" pitchFamily="34" charset="0"/>
            </a:rPr>
            <a:t>Online Calendar </a:t>
          </a:r>
        </a:p>
      </dgm:t>
      <dgm:extLst>
        <a:ext uri="{E40237B7-FDA0-4F09-8148-C483321AD2D9}">
          <dgm14:cNvPr xmlns:dgm14="http://schemas.microsoft.com/office/drawing/2010/diagram" id="0" name="" descr="Online Calendar &#10;EFRC Events &#10;Like / follow / subscribe: &#10;https://www.facebook.com/Efrconline/&#10;https://www.instagram.com/efrc_online/&#10;https://www.youtube.com/@ExceptionalFamilyResourceCntr.&#10;"/>
        </a:ext>
      </dgm:extLst>
    </dgm:pt>
    <dgm:pt modelId="{44376AC1-273E-4B41-87B5-1037C7A0D079}" type="parTrans" cxnId="{601C1BEF-B156-48A8-8C40-FDA88FF89298}">
      <dgm:prSet/>
      <dgm:spPr/>
      <dgm:t>
        <a:bodyPr/>
        <a:lstStyle/>
        <a:p>
          <a:endParaRPr lang="en-US"/>
        </a:p>
      </dgm:t>
    </dgm:pt>
    <dgm:pt modelId="{4BBC0FD9-AA52-4DBF-A960-63BAD22371F3}" type="sibTrans" cxnId="{601C1BEF-B156-48A8-8C40-FDA88FF89298}">
      <dgm:prSet/>
      <dgm:spPr/>
      <dgm:t>
        <a:bodyPr/>
        <a:lstStyle/>
        <a:p>
          <a:endParaRPr lang="en-US"/>
        </a:p>
      </dgm:t>
    </dgm:pt>
    <dgm:pt modelId="{BD52E2A0-8C6F-4959-B46A-2AFCDAFC488E}">
      <dgm:prSet/>
      <dgm:spPr/>
      <dgm:t>
        <a:bodyPr/>
        <a:lstStyle/>
        <a:p>
          <a:r>
            <a:rPr lang="en-US" u="sng" dirty="0">
              <a:hlinkClick xmlns:r="http://schemas.openxmlformats.org/officeDocument/2006/relationships" r:id="rId1"/>
            </a:rPr>
            <a:t>EFRC Events 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Online Calendar &#10;EFRC Events &#10;Like / follow / subscribe: &#10;https://www.facebook.com/Efrconline/&#10;https://www.instagram.com/efrc_online/&#10;https://www.youtube.com/@ExceptionalFamilyResourceCntr.&#10;"/>
        </a:ext>
      </dgm:extLst>
    </dgm:pt>
    <dgm:pt modelId="{F3EAD4B9-5030-41C8-AD19-7688003653B5}" type="parTrans" cxnId="{2C1ED40E-2016-4770-9B8E-B857FC11236B}">
      <dgm:prSet/>
      <dgm:spPr/>
      <dgm:t>
        <a:bodyPr/>
        <a:lstStyle/>
        <a:p>
          <a:endParaRPr lang="en-US"/>
        </a:p>
      </dgm:t>
    </dgm:pt>
    <dgm:pt modelId="{5B085463-82DF-4105-AAE5-A303BF38E8F9}" type="sibTrans" cxnId="{2C1ED40E-2016-4770-9B8E-B857FC11236B}">
      <dgm:prSet/>
      <dgm:spPr/>
      <dgm:t>
        <a:bodyPr/>
        <a:lstStyle/>
        <a:p>
          <a:endParaRPr lang="en-US"/>
        </a:p>
      </dgm:t>
    </dgm:pt>
    <dgm:pt modelId="{7A789E40-E47F-438C-BF43-79F771BF4C14}">
      <dgm:prSet custT="1"/>
      <dgm:spPr/>
      <dgm:t>
        <a:bodyPr/>
        <a:lstStyle/>
        <a:p>
          <a:r>
            <a:rPr lang="en-US" sz="3600" dirty="0">
              <a:latin typeface="Bahnschrift SemiBold" panose="020B0502040204020203" pitchFamily="34" charset="0"/>
            </a:rPr>
            <a:t>Like / follow / subscribe: </a:t>
          </a:r>
        </a:p>
      </dgm:t>
      <dgm:extLst>
        <a:ext uri="{E40237B7-FDA0-4F09-8148-C483321AD2D9}">
          <dgm14:cNvPr xmlns:dgm14="http://schemas.microsoft.com/office/drawing/2010/diagram" id="0" name="" descr="Online Calendar &#10;EFRC Events &#10;Like / follow / subscribe: &#10;https://www.facebook.com/Efrconline/&#10;https://www.instagram.com/efrc_online/&#10;https://www.youtube.com/@ExceptionalFamilyResourceCntr.&#10;"/>
        </a:ext>
      </dgm:extLst>
    </dgm:pt>
    <dgm:pt modelId="{24AB1CC0-C5FF-43C2-B20B-B734DDF30670}" type="parTrans" cxnId="{83A6429A-CFD2-4977-9A6C-CF5F494D7274}">
      <dgm:prSet/>
      <dgm:spPr/>
      <dgm:t>
        <a:bodyPr/>
        <a:lstStyle/>
        <a:p>
          <a:endParaRPr lang="en-US"/>
        </a:p>
      </dgm:t>
    </dgm:pt>
    <dgm:pt modelId="{5BC59304-5553-4518-B659-988FA52429ED}" type="sibTrans" cxnId="{83A6429A-CFD2-4977-9A6C-CF5F494D7274}">
      <dgm:prSet/>
      <dgm:spPr/>
      <dgm:t>
        <a:bodyPr/>
        <a:lstStyle/>
        <a:p>
          <a:endParaRPr lang="en-US"/>
        </a:p>
      </dgm:t>
    </dgm:pt>
    <dgm:pt modelId="{142ADD70-CC8B-4A9B-BCB9-F93C8F2CA24B}">
      <dgm:prSet/>
      <dgm:spPr/>
      <dgm:t>
        <a:bodyPr/>
        <a:lstStyle/>
        <a:p>
          <a:r>
            <a:rPr lang="en-US" u="sng" dirty="0">
              <a:hlinkClick xmlns:r="http://schemas.openxmlformats.org/officeDocument/2006/relationships" r:id="rId2"/>
            </a:rPr>
            <a:t>https://www.facebook.com/Efrconline/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Online Calendar &#10;EFRC Events &#10;Like / follow / subscribe: &#10;https://www.facebook.com/Efrconline/&#10;https://www.instagram.com/efrc_online/&#10;https://www.youtube.com/@ExceptionalFamilyResourceCntr.&#10;"/>
        </a:ext>
      </dgm:extLst>
    </dgm:pt>
    <dgm:pt modelId="{D50A2D19-364B-4D81-9707-013FA281FFAE}" type="parTrans" cxnId="{E8EC5C6C-D9F0-4F95-B06B-567576263D18}">
      <dgm:prSet/>
      <dgm:spPr/>
      <dgm:t>
        <a:bodyPr/>
        <a:lstStyle/>
        <a:p>
          <a:endParaRPr lang="en-US"/>
        </a:p>
      </dgm:t>
    </dgm:pt>
    <dgm:pt modelId="{B4810EBE-EF04-4969-9D9E-223834448ABD}" type="sibTrans" cxnId="{E8EC5C6C-D9F0-4F95-B06B-567576263D18}">
      <dgm:prSet/>
      <dgm:spPr/>
      <dgm:t>
        <a:bodyPr/>
        <a:lstStyle/>
        <a:p>
          <a:endParaRPr lang="en-US"/>
        </a:p>
      </dgm:t>
    </dgm:pt>
    <dgm:pt modelId="{BA989781-9403-48E0-B9E1-FF8473E9C32D}">
      <dgm:prSet/>
      <dgm:spPr/>
      <dgm:t>
        <a:bodyPr/>
        <a:lstStyle/>
        <a:p>
          <a:r>
            <a:rPr lang="en-US" u="sng" dirty="0">
              <a:hlinkClick xmlns:r="http://schemas.openxmlformats.org/officeDocument/2006/relationships" r:id="rId3"/>
            </a:rPr>
            <a:t>https://www.instagram.com/efrc_online/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Online Calendar &#10;EFRC Events &#10;Like / follow / subscribe: &#10;https://www.facebook.com/Efrconline/&#10;https://www.instagram.com/efrc_online/&#10;https://www.youtube.com/@ExceptionalFamilyResourceCntr.&#10;"/>
        </a:ext>
      </dgm:extLst>
    </dgm:pt>
    <dgm:pt modelId="{929F46A5-4212-4D11-871E-D56D5ACF4996}" type="parTrans" cxnId="{7F97E634-C363-4482-B77C-1C7F7E205A31}">
      <dgm:prSet/>
      <dgm:spPr/>
      <dgm:t>
        <a:bodyPr/>
        <a:lstStyle/>
        <a:p>
          <a:endParaRPr lang="en-US"/>
        </a:p>
      </dgm:t>
    </dgm:pt>
    <dgm:pt modelId="{5D155189-6D56-4491-A34B-15A7AD58E7A2}" type="sibTrans" cxnId="{7F97E634-C363-4482-B77C-1C7F7E205A31}">
      <dgm:prSet/>
      <dgm:spPr/>
      <dgm:t>
        <a:bodyPr/>
        <a:lstStyle/>
        <a:p>
          <a:endParaRPr lang="en-US"/>
        </a:p>
      </dgm:t>
    </dgm:pt>
    <dgm:pt modelId="{7B041462-043D-454E-B418-EBCE6BD4B4E6}">
      <dgm:prSet/>
      <dgm:spPr/>
      <dgm:t>
        <a:bodyPr/>
        <a:lstStyle/>
        <a:p>
          <a:r>
            <a:rPr lang="en-US" u="sng" dirty="0">
              <a:hlinkClick xmlns:r="http://schemas.openxmlformats.org/officeDocument/2006/relationships" r:id="rId4"/>
            </a:rPr>
            <a:t>https://www.youtube.com/@ExceptionalFamilyResourceCntr.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Online Calendar &#10;EFRC Events &#10;Like / follow / subscribe: &#10;https://www.facebook.com/Efrconline/&#10;https://www.instagram.com/efrc_online/&#10;https://www.youtube.com/@ExceptionalFamilyResourceCntr.&#10;"/>
        </a:ext>
      </dgm:extLst>
    </dgm:pt>
    <dgm:pt modelId="{2EFAE0FD-C273-4DBF-8E6B-02CC1DA13230}" type="parTrans" cxnId="{4C7C86E7-8181-4492-AA0E-8DEA91E13793}">
      <dgm:prSet/>
      <dgm:spPr/>
      <dgm:t>
        <a:bodyPr/>
        <a:lstStyle/>
        <a:p>
          <a:endParaRPr lang="en-US"/>
        </a:p>
      </dgm:t>
    </dgm:pt>
    <dgm:pt modelId="{052790CB-2217-4CA1-9211-265D318D2884}" type="sibTrans" cxnId="{4C7C86E7-8181-4492-AA0E-8DEA91E13793}">
      <dgm:prSet/>
      <dgm:spPr/>
      <dgm:t>
        <a:bodyPr/>
        <a:lstStyle/>
        <a:p>
          <a:endParaRPr lang="en-US"/>
        </a:p>
      </dgm:t>
    </dgm:pt>
    <dgm:pt modelId="{23DFF529-A954-4C05-8C0A-1B5E24B9F2F1}" type="pres">
      <dgm:prSet presAssocID="{B7EB8158-EAC3-4BE4-B52E-F1CA2001C0CA}" presName="vert0" presStyleCnt="0">
        <dgm:presLayoutVars>
          <dgm:dir/>
          <dgm:animOne val="branch"/>
          <dgm:animLvl val="lvl"/>
        </dgm:presLayoutVars>
      </dgm:prSet>
      <dgm:spPr/>
    </dgm:pt>
    <dgm:pt modelId="{D1132AD3-155C-43D0-8A2C-44232E408750}" type="pres">
      <dgm:prSet presAssocID="{C9C5FD36-9940-4B75-B363-0E03D6382B05}" presName="thickLine" presStyleLbl="alignNode1" presStyleIdx="0" presStyleCnt="6"/>
      <dgm:spPr/>
    </dgm:pt>
    <dgm:pt modelId="{E42B6212-5CD5-46A1-A72A-7206ACFB3825}" type="pres">
      <dgm:prSet presAssocID="{C9C5FD36-9940-4B75-B363-0E03D6382B05}" presName="horz1" presStyleCnt="0"/>
      <dgm:spPr/>
    </dgm:pt>
    <dgm:pt modelId="{A047E815-4EF3-49C2-A2E0-ED7F3196B01A}" type="pres">
      <dgm:prSet presAssocID="{C9C5FD36-9940-4B75-B363-0E03D6382B05}" presName="tx1" presStyleLbl="revTx" presStyleIdx="0" presStyleCnt="6"/>
      <dgm:spPr/>
    </dgm:pt>
    <dgm:pt modelId="{CEC093EB-97B2-4682-818B-6226F4CF2722}" type="pres">
      <dgm:prSet presAssocID="{C9C5FD36-9940-4B75-B363-0E03D6382B05}" presName="vert1" presStyleCnt="0"/>
      <dgm:spPr/>
    </dgm:pt>
    <dgm:pt modelId="{A86BC34A-4D53-4A86-A6E8-B63300008605}" type="pres">
      <dgm:prSet presAssocID="{BD52E2A0-8C6F-4959-B46A-2AFCDAFC488E}" presName="thickLine" presStyleLbl="alignNode1" presStyleIdx="1" presStyleCnt="6"/>
      <dgm:spPr/>
    </dgm:pt>
    <dgm:pt modelId="{84B6441F-1AFF-4867-A823-C301C452FB08}" type="pres">
      <dgm:prSet presAssocID="{BD52E2A0-8C6F-4959-B46A-2AFCDAFC488E}" presName="horz1" presStyleCnt="0"/>
      <dgm:spPr/>
    </dgm:pt>
    <dgm:pt modelId="{BB7F6518-E4F8-4982-86C2-2A3593904DAE}" type="pres">
      <dgm:prSet presAssocID="{BD52E2A0-8C6F-4959-B46A-2AFCDAFC488E}" presName="tx1" presStyleLbl="revTx" presStyleIdx="1" presStyleCnt="6"/>
      <dgm:spPr/>
    </dgm:pt>
    <dgm:pt modelId="{FBF6F218-BB2D-4D7B-85D3-7E7C96D619CF}" type="pres">
      <dgm:prSet presAssocID="{BD52E2A0-8C6F-4959-B46A-2AFCDAFC488E}" presName="vert1" presStyleCnt="0"/>
      <dgm:spPr/>
    </dgm:pt>
    <dgm:pt modelId="{529FAA58-A270-490E-811A-2E5159B5F160}" type="pres">
      <dgm:prSet presAssocID="{7A789E40-E47F-438C-BF43-79F771BF4C14}" presName="thickLine" presStyleLbl="alignNode1" presStyleIdx="2" presStyleCnt="6"/>
      <dgm:spPr/>
    </dgm:pt>
    <dgm:pt modelId="{DE44D3F9-BA71-44EA-8790-3D9C783BFF65}" type="pres">
      <dgm:prSet presAssocID="{7A789E40-E47F-438C-BF43-79F771BF4C14}" presName="horz1" presStyleCnt="0"/>
      <dgm:spPr/>
    </dgm:pt>
    <dgm:pt modelId="{BD098A4C-39D7-47CF-A8FF-FBB8E1A7581E}" type="pres">
      <dgm:prSet presAssocID="{7A789E40-E47F-438C-BF43-79F771BF4C14}" presName="tx1" presStyleLbl="revTx" presStyleIdx="2" presStyleCnt="6"/>
      <dgm:spPr/>
    </dgm:pt>
    <dgm:pt modelId="{18F44F6D-D387-4CBF-B234-6F0E457608AA}" type="pres">
      <dgm:prSet presAssocID="{7A789E40-E47F-438C-BF43-79F771BF4C14}" presName="vert1" presStyleCnt="0"/>
      <dgm:spPr/>
    </dgm:pt>
    <dgm:pt modelId="{00FBA87F-4865-4A1E-B1BE-3626A8A09815}" type="pres">
      <dgm:prSet presAssocID="{142ADD70-CC8B-4A9B-BCB9-F93C8F2CA24B}" presName="thickLine" presStyleLbl="alignNode1" presStyleIdx="3" presStyleCnt="6"/>
      <dgm:spPr/>
    </dgm:pt>
    <dgm:pt modelId="{AD85D9F3-17CF-4AC6-AA9C-1E3503F5CB33}" type="pres">
      <dgm:prSet presAssocID="{142ADD70-CC8B-4A9B-BCB9-F93C8F2CA24B}" presName="horz1" presStyleCnt="0"/>
      <dgm:spPr/>
    </dgm:pt>
    <dgm:pt modelId="{21EC9238-A53D-4480-89D9-899FEA111168}" type="pres">
      <dgm:prSet presAssocID="{142ADD70-CC8B-4A9B-BCB9-F93C8F2CA24B}" presName="tx1" presStyleLbl="revTx" presStyleIdx="3" presStyleCnt="6"/>
      <dgm:spPr/>
    </dgm:pt>
    <dgm:pt modelId="{FA1234E2-2EE4-498D-A479-8F823FA82C48}" type="pres">
      <dgm:prSet presAssocID="{142ADD70-CC8B-4A9B-BCB9-F93C8F2CA24B}" presName="vert1" presStyleCnt="0"/>
      <dgm:spPr/>
    </dgm:pt>
    <dgm:pt modelId="{FB82FF60-F73D-4ADB-A7CA-72A043E62479}" type="pres">
      <dgm:prSet presAssocID="{BA989781-9403-48E0-B9E1-FF8473E9C32D}" presName="thickLine" presStyleLbl="alignNode1" presStyleIdx="4" presStyleCnt="6"/>
      <dgm:spPr/>
    </dgm:pt>
    <dgm:pt modelId="{A9039796-5C3C-4531-BF19-24EE6C68295B}" type="pres">
      <dgm:prSet presAssocID="{BA989781-9403-48E0-B9E1-FF8473E9C32D}" presName="horz1" presStyleCnt="0"/>
      <dgm:spPr/>
    </dgm:pt>
    <dgm:pt modelId="{8DB16FF8-A9C3-4FF7-9EB8-273F7AB44E42}" type="pres">
      <dgm:prSet presAssocID="{BA989781-9403-48E0-B9E1-FF8473E9C32D}" presName="tx1" presStyleLbl="revTx" presStyleIdx="4" presStyleCnt="6"/>
      <dgm:spPr/>
    </dgm:pt>
    <dgm:pt modelId="{6D49CF77-7B3A-4EDB-9103-24105609D17D}" type="pres">
      <dgm:prSet presAssocID="{BA989781-9403-48E0-B9E1-FF8473E9C32D}" presName="vert1" presStyleCnt="0"/>
      <dgm:spPr/>
    </dgm:pt>
    <dgm:pt modelId="{F217F0EA-150E-4929-BD38-9385790F7F39}" type="pres">
      <dgm:prSet presAssocID="{7B041462-043D-454E-B418-EBCE6BD4B4E6}" presName="thickLine" presStyleLbl="alignNode1" presStyleIdx="5" presStyleCnt="6"/>
      <dgm:spPr/>
    </dgm:pt>
    <dgm:pt modelId="{6D698297-9D0C-4B88-9F94-E60216CB6E96}" type="pres">
      <dgm:prSet presAssocID="{7B041462-043D-454E-B418-EBCE6BD4B4E6}" presName="horz1" presStyleCnt="0"/>
      <dgm:spPr/>
    </dgm:pt>
    <dgm:pt modelId="{D070AC84-2B51-45DD-87A9-E99D9A5DB4B4}" type="pres">
      <dgm:prSet presAssocID="{7B041462-043D-454E-B418-EBCE6BD4B4E6}" presName="tx1" presStyleLbl="revTx" presStyleIdx="5" presStyleCnt="6"/>
      <dgm:spPr/>
    </dgm:pt>
    <dgm:pt modelId="{121C9CE8-C262-4670-9002-F6F37D0D1BCC}" type="pres">
      <dgm:prSet presAssocID="{7B041462-043D-454E-B418-EBCE6BD4B4E6}" presName="vert1" presStyleCnt="0"/>
      <dgm:spPr/>
    </dgm:pt>
  </dgm:ptLst>
  <dgm:cxnLst>
    <dgm:cxn modelId="{A2EECB09-8A54-4EB0-8662-CD20EE8463FA}" type="presOf" srcId="{BA989781-9403-48E0-B9E1-FF8473E9C32D}" destId="{8DB16FF8-A9C3-4FF7-9EB8-273F7AB44E42}" srcOrd="0" destOrd="0" presId="urn:microsoft.com/office/officeart/2008/layout/LinedList"/>
    <dgm:cxn modelId="{2C1ED40E-2016-4770-9B8E-B857FC11236B}" srcId="{B7EB8158-EAC3-4BE4-B52E-F1CA2001C0CA}" destId="{BD52E2A0-8C6F-4959-B46A-2AFCDAFC488E}" srcOrd="1" destOrd="0" parTransId="{F3EAD4B9-5030-41C8-AD19-7688003653B5}" sibTransId="{5B085463-82DF-4105-AAE5-A303BF38E8F9}"/>
    <dgm:cxn modelId="{349E5D34-FB41-4F4C-A174-A12F690CF3EC}" type="presOf" srcId="{C9C5FD36-9940-4B75-B363-0E03D6382B05}" destId="{A047E815-4EF3-49C2-A2E0-ED7F3196B01A}" srcOrd="0" destOrd="0" presId="urn:microsoft.com/office/officeart/2008/layout/LinedList"/>
    <dgm:cxn modelId="{7F97E634-C363-4482-B77C-1C7F7E205A31}" srcId="{B7EB8158-EAC3-4BE4-B52E-F1CA2001C0CA}" destId="{BA989781-9403-48E0-B9E1-FF8473E9C32D}" srcOrd="4" destOrd="0" parTransId="{929F46A5-4212-4D11-871E-D56D5ACF4996}" sibTransId="{5D155189-6D56-4491-A34B-15A7AD58E7A2}"/>
    <dgm:cxn modelId="{E8EC5C6C-D9F0-4F95-B06B-567576263D18}" srcId="{B7EB8158-EAC3-4BE4-B52E-F1CA2001C0CA}" destId="{142ADD70-CC8B-4A9B-BCB9-F93C8F2CA24B}" srcOrd="3" destOrd="0" parTransId="{D50A2D19-364B-4D81-9707-013FA281FFAE}" sibTransId="{B4810EBE-EF04-4969-9D9E-223834448ABD}"/>
    <dgm:cxn modelId="{4A998279-980C-40FD-AEBC-5BB362064014}" type="presOf" srcId="{BD52E2A0-8C6F-4959-B46A-2AFCDAFC488E}" destId="{BB7F6518-E4F8-4982-86C2-2A3593904DAE}" srcOrd="0" destOrd="0" presId="urn:microsoft.com/office/officeart/2008/layout/LinedList"/>
    <dgm:cxn modelId="{05EA8980-5599-457E-90BB-F0DD43590CE3}" type="presOf" srcId="{7A789E40-E47F-438C-BF43-79F771BF4C14}" destId="{BD098A4C-39D7-47CF-A8FF-FBB8E1A7581E}" srcOrd="0" destOrd="0" presId="urn:microsoft.com/office/officeart/2008/layout/LinedList"/>
    <dgm:cxn modelId="{5E65838E-5A7C-4156-8CF6-8E1E5AFAE5F5}" type="presOf" srcId="{B7EB8158-EAC3-4BE4-B52E-F1CA2001C0CA}" destId="{23DFF529-A954-4C05-8C0A-1B5E24B9F2F1}" srcOrd="0" destOrd="0" presId="urn:microsoft.com/office/officeart/2008/layout/LinedList"/>
    <dgm:cxn modelId="{FC916B99-D90F-4BEA-A639-1E0EC98A8601}" type="presOf" srcId="{142ADD70-CC8B-4A9B-BCB9-F93C8F2CA24B}" destId="{21EC9238-A53D-4480-89D9-899FEA111168}" srcOrd="0" destOrd="0" presId="urn:microsoft.com/office/officeart/2008/layout/LinedList"/>
    <dgm:cxn modelId="{83A6429A-CFD2-4977-9A6C-CF5F494D7274}" srcId="{B7EB8158-EAC3-4BE4-B52E-F1CA2001C0CA}" destId="{7A789E40-E47F-438C-BF43-79F771BF4C14}" srcOrd="2" destOrd="0" parTransId="{24AB1CC0-C5FF-43C2-B20B-B734DDF30670}" sibTransId="{5BC59304-5553-4518-B659-988FA52429ED}"/>
    <dgm:cxn modelId="{BE4475C5-89C1-480D-877E-C8A76E2B893E}" type="presOf" srcId="{7B041462-043D-454E-B418-EBCE6BD4B4E6}" destId="{D070AC84-2B51-45DD-87A9-E99D9A5DB4B4}" srcOrd="0" destOrd="0" presId="urn:microsoft.com/office/officeart/2008/layout/LinedList"/>
    <dgm:cxn modelId="{4C7C86E7-8181-4492-AA0E-8DEA91E13793}" srcId="{B7EB8158-EAC3-4BE4-B52E-F1CA2001C0CA}" destId="{7B041462-043D-454E-B418-EBCE6BD4B4E6}" srcOrd="5" destOrd="0" parTransId="{2EFAE0FD-C273-4DBF-8E6B-02CC1DA13230}" sibTransId="{052790CB-2217-4CA1-9211-265D318D2884}"/>
    <dgm:cxn modelId="{601C1BEF-B156-48A8-8C40-FDA88FF89298}" srcId="{B7EB8158-EAC3-4BE4-B52E-F1CA2001C0CA}" destId="{C9C5FD36-9940-4B75-B363-0E03D6382B05}" srcOrd="0" destOrd="0" parTransId="{44376AC1-273E-4B41-87B5-1037C7A0D079}" sibTransId="{4BBC0FD9-AA52-4DBF-A960-63BAD22371F3}"/>
    <dgm:cxn modelId="{FE66F19C-08A6-45C5-98EE-56874A4382F1}" type="presParOf" srcId="{23DFF529-A954-4C05-8C0A-1B5E24B9F2F1}" destId="{D1132AD3-155C-43D0-8A2C-44232E408750}" srcOrd="0" destOrd="0" presId="urn:microsoft.com/office/officeart/2008/layout/LinedList"/>
    <dgm:cxn modelId="{D42D189E-D81C-4B81-BE02-D1EB3EDA05BD}" type="presParOf" srcId="{23DFF529-A954-4C05-8C0A-1B5E24B9F2F1}" destId="{E42B6212-5CD5-46A1-A72A-7206ACFB3825}" srcOrd="1" destOrd="0" presId="urn:microsoft.com/office/officeart/2008/layout/LinedList"/>
    <dgm:cxn modelId="{B0B0AA35-B4CA-46DA-BDF8-FD5C57B6B682}" type="presParOf" srcId="{E42B6212-5CD5-46A1-A72A-7206ACFB3825}" destId="{A047E815-4EF3-49C2-A2E0-ED7F3196B01A}" srcOrd="0" destOrd="0" presId="urn:microsoft.com/office/officeart/2008/layout/LinedList"/>
    <dgm:cxn modelId="{DE12BBB4-938E-4426-AF26-526BDFC80CA7}" type="presParOf" srcId="{E42B6212-5CD5-46A1-A72A-7206ACFB3825}" destId="{CEC093EB-97B2-4682-818B-6226F4CF2722}" srcOrd="1" destOrd="0" presId="urn:microsoft.com/office/officeart/2008/layout/LinedList"/>
    <dgm:cxn modelId="{34EEB5ED-D256-4136-81FA-48BD5FA18981}" type="presParOf" srcId="{23DFF529-A954-4C05-8C0A-1B5E24B9F2F1}" destId="{A86BC34A-4D53-4A86-A6E8-B63300008605}" srcOrd="2" destOrd="0" presId="urn:microsoft.com/office/officeart/2008/layout/LinedList"/>
    <dgm:cxn modelId="{AFF19EE6-015A-4CDC-9325-7C3C8F0E6EFE}" type="presParOf" srcId="{23DFF529-A954-4C05-8C0A-1B5E24B9F2F1}" destId="{84B6441F-1AFF-4867-A823-C301C452FB08}" srcOrd="3" destOrd="0" presId="urn:microsoft.com/office/officeart/2008/layout/LinedList"/>
    <dgm:cxn modelId="{D2DBDF9F-EFDB-4766-AFB7-4ACA9C96286C}" type="presParOf" srcId="{84B6441F-1AFF-4867-A823-C301C452FB08}" destId="{BB7F6518-E4F8-4982-86C2-2A3593904DAE}" srcOrd="0" destOrd="0" presId="urn:microsoft.com/office/officeart/2008/layout/LinedList"/>
    <dgm:cxn modelId="{9A3794AC-D4CD-4B3C-8AE3-CCC9830F7E67}" type="presParOf" srcId="{84B6441F-1AFF-4867-A823-C301C452FB08}" destId="{FBF6F218-BB2D-4D7B-85D3-7E7C96D619CF}" srcOrd="1" destOrd="0" presId="urn:microsoft.com/office/officeart/2008/layout/LinedList"/>
    <dgm:cxn modelId="{1098D8F4-5A73-4983-914F-47CC7A8CBB24}" type="presParOf" srcId="{23DFF529-A954-4C05-8C0A-1B5E24B9F2F1}" destId="{529FAA58-A270-490E-811A-2E5159B5F160}" srcOrd="4" destOrd="0" presId="urn:microsoft.com/office/officeart/2008/layout/LinedList"/>
    <dgm:cxn modelId="{BD238273-ECA7-44D7-9E5E-6FC06632AF7A}" type="presParOf" srcId="{23DFF529-A954-4C05-8C0A-1B5E24B9F2F1}" destId="{DE44D3F9-BA71-44EA-8790-3D9C783BFF65}" srcOrd="5" destOrd="0" presId="urn:microsoft.com/office/officeart/2008/layout/LinedList"/>
    <dgm:cxn modelId="{F2C388CF-8F6D-42E6-88AE-0D8640962CFB}" type="presParOf" srcId="{DE44D3F9-BA71-44EA-8790-3D9C783BFF65}" destId="{BD098A4C-39D7-47CF-A8FF-FBB8E1A7581E}" srcOrd="0" destOrd="0" presId="urn:microsoft.com/office/officeart/2008/layout/LinedList"/>
    <dgm:cxn modelId="{C9554D10-BA5A-4DC9-8CBE-5A21001FC119}" type="presParOf" srcId="{DE44D3F9-BA71-44EA-8790-3D9C783BFF65}" destId="{18F44F6D-D387-4CBF-B234-6F0E457608AA}" srcOrd="1" destOrd="0" presId="urn:microsoft.com/office/officeart/2008/layout/LinedList"/>
    <dgm:cxn modelId="{4AC87198-5484-4172-90A6-7F1149E360D3}" type="presParOf" srcId="{23DFF529-A954-4C05-8C0A-1B5E24B9F2F1}" destId="{00FBA87F-4865-4A1E-B1BE-3626A8A09815}" srcOrd="6" destOrd="0" presId="urn:microsoft.com/office/officeart/2008/layout/LinedList"/>
    <dgm:cxn modelId="{718F7CC9-7CEE-4F57-BB75-F8995242B2A3}" type="presParOf" srcId="{23DFF529-A954-4C05-8C0A-1B5E24B9F2F1}" destId="{AD85D9F3-17CF-4AC6-AA9C-1E3503F5CB33}" srcOrd="7" destOrd="0" presId="urn:microsoft.com/office/officeart/2008/layout/LinedList"/>
    <dgm:cxn modelId="{21B7673C-6198-47E7-BF6F-F1A72508F26A}" type="presParOf" srcId="{AD85D9F3-17CF-4AC6-AA9C-1E3503F5CB33}" destId="{21EC9238-A53D-4480-89D9-899FEA111168}" srcOrd="0" destOrd="0" presId="urn:microsoft.com/office/officeart/2008/layout/LinedList"/>
    <dgm:cxn modelId="{B163996F-FE7E-406C-994C-0B8F4CDB0D36}" type="presParOf" srcId="{AD85D9F3-17CF-4AC6-AA9C-1E3503F5CB33}" destId="{FA1234E2-2EE4-498D-A479-8F823FA82C48}" srcOrd="1" destOrd="0" presId="urn:microsoft.com/office/officeart/2008/layout/LinedList"/>
    <dgm:cxn modelId="{0911A2CC-73EE-4ED7-81AC-750855052C3C}" type="presParOf" srcId="{23DFF529-A954-4C05-8C0A-1B5E24B9F2F1}" destId="{FB82FF60-F73D-4ADB-A7CA-72A043E62479}" srcOrd="8" destOrd="0" presId="urn:microsoft.com/office/officeart/2008/layout/LinedList"/>
    <dgm:cxn modelId="{083329DA-7BEA-4115-918F-EA284B374519}" type="presParOf" srcId="{23DFF529-A954-4C05-8C0A-1B5E24B9F2F1}" destId="{A9039796-5C3C-4531-BF19-24EE6C68295B}" srcOrd="9" destOrd="0" presId="urn:microsoft.com/office/officeart/2008/layout/LinedList"/>
    <dgm:cxn modelId="{D4B76B02-B8E5-4127-83C3-2C0FD9E94DBE}" type="presParOf" srcId="{A9039796-5C3C-4531-BF19-24EE6C68295B}" destId="{8DB16FF8-A9C3-4FF7-9EB8-273F7AB44E42}" srcOrd="0" destOrd="0" presId="urn:microsoft.com/office/officeart/2008/layout/LinedList"/>
    <dgm:cxn modelId="{CB1A9647-0E12-4882-AEE1-80414EC12A64}" type="presParOf" srcId="{A9039796-5C3C-4531-BF19-24EE6C68295B}" destId="{6D49CF77-7B3A-4EDB-9103-24105609D17D}" srcOrd="1" destOrd="0" presId="urn:microsoft.com/office/officeart/2008/layout/LinedList"/>
    <dgm:cxn modelId="{56E53AB7-575C-420C-942B-32AC364FFA4F}" type="presParOf" srcId="{23DFF529-A954-4C05-8C0A-1B5E24B9F2F1}" destId="{F217F0EA-150E-4929-BD38-9385790F7F39}" srcOrd="10" destOrd="0" presId="urn:microsoft.com/office/officeart/2008/layout/LinedList"/>
    <dgm:cxn modelId="{9F93C083-84AB-4C40-BFE8-6AF7F70A03E1}" type="presParOf" srcId="{23DFF529-A954-4C05-8C0A-1B5E24B9F2F1}" destId="{6D698297-9D0C-4B88-9F94-E60216CB6E96}" srcOrd="11" destOrd="0" presId="urn:microsoft.com/office/officeart/2008/layout/LinedList"/>
    <dgm:cxn modelId="{29B0A438-91DC-452E-ACC8-5133C1EBCE6D}" type="presParOf" srcId="{6D698297-9D0C-4B88-9F94-E60216CB6E96}" destId="{D070AC84-2B51-45DD-87A9-E99D9A5DB4B4}" srcOrd="0" destOrd="0" presId="urn:microsoft.com/office/officeart/2008/layout/LinedList"/>
    <dgm:cxn modelId="{6277A395-36F6-481C-A23F-A5710868841E}" type="presParOf" srcId="{6D698297-9D0C-4B88-9F94-E60216CB6E96}" destId="{121C9CE8-C262-4670-9002-F6F37D0D1BC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95B5AEC-9138-45E4-A073-60163E73F419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99DD74DB-1F72-4A97-9FAD-77CA7A9BF448}">
      <dgm:prSet custT="1"/>
      <dgm:spPr/>
      <dgm:t>
        <a:bodyPr/>
        <a:lstStyle/>
        <a:p>
          <a:r>
            <a:rPr lang="en-US" sz="2400" b="0" dirty="0"/>
            <a:t>Final year of 5-year grant - $3,344,560 per year</a:t>
          </a:r>
          <a:endParaRPr lang="en-US" sz="2400" dirty="0"/>
        </a:p>
      </dgm:t>
    </dgm:pt>
    <dgm:pt modelId="{164095FB-5525-43A2-9766-2FBA1E62A79B}" type="parTrans" cxnId="{B7F0282B-A22A-403E-9703-5F65F89D3AE8}">
      <dgm:prSet/>
      <dgm:spPr/>
      <dgm:t>
        <a:bodyPr/>
        <a:lstStyle/>
        <a:p>
          <a:endParaRPr lang="en-US"/>
        </a:p>
      </dgm:t>
    </dgm:pt>
    <dgm:pt modelId="{63A86BEB-8677-4865-8137-B323C1116430}" type="sibTrans" cxnId="{B7F0282B-A22A-403E-9703-5F65F89D3AE8}">
      <dgm:prSet/>
      <dgm:spPr/>
      <dgm:t>
        <a:bodyPr/>
        <a:lstStyle/>
        <a:p>
          <a:endParaRPr lang="en-US"/>
        </a:p>
      </dgm:t>
    </dgm:pt>
    <dgm:pt modelId="{F8FD14A5-5F98-4824-BFD2-8BF6F7C17464}">
      <dgm:prSet custT="1"/>
      <dgm:spPr/>
      <dgm:t>
        <a:bodyPr/>
        <a:lstStyle/>
        <a:p>
          <a:r>
            <a:rPr lang="en-US" sz="2400" b="0"/>
            <a:t>All targets achieved</a:t>
          </a:r>
          <a:endParaRPr lang="en-US" sz="2400"/>
        </a:p>
      </dgm:t>
    </dgm:pt>
    <dgm:pt modelId="{EDE8C975-4693-41CE-B477-94365B2E65D5}" type="parTrans" cxnId="{CB997530-7F61-4887-9032-BEBF5864FB52}">
      <dgm:prSet/>
      <dgm:spPr/>
      <dgm:t>
        <a:bodyPr/>
        <a:lstStyle/>
        <a:p>
          <a:endParaRPr lang="en-US"/>
        </a:p>
      </dgm:t>
    </dgm:pt>
    <dgm:pt modelId="{9A273085-C4B2-4DEC-889D-2351FBD26EC5}" type="sibTrans" cxnId="{CB997530-7F61-4887-9032-BEBF5864FB52}">
      <dgm:prSet/>
      <dgm:spPr/>
      <dgm:t>
        <a:bodyPr/>
        <a:lstStyle/>
        <a:p>
          <a:endParaRPr lang="en-US"/>
        </a:p>
      </dgm:t>
    </dgm:pt>
    <dgm:pt modelId="{C7FE332C-6FE8-49A1-936E-9DE612EAF65A}">
      <dgm:prSet custT="1"/>
      <dgm:spPr/>
      <dgm:t>
        <a:bodyPr/>
        <a:lstStyle/>
        <a:p>
          <a:r>
            <a:rPr lang="en-US" sz="2400" b="0"/>
            <a:t>24 intensive technical assistance agreements</a:t>
          </a:r>
          <a:endParaRPr lang="en-US" sz="2400"/>
        </a:p>
      </dgm:t>
    </dgm:pt>
    <dgm:pt modelId="{6FEB83AF-BDA1-44C1-8B8B-5BC6F4642A1C}" type="parTrans" cxnId="{4419E326-525D-4D1E-A9A3-6E9E472CAB60}">
      <dgm:prSet/>
      <dgm:spPr/>
      <dgm:t>
        <a:bodyPr/>
        <a:lstStyle/>
        <a:p>
          <a:endParaRPr lang="en-US"/>
        </a:p>
      </dgm:t>
    </dgm:pt>
    <dgm:pt modelId="{0A3C6A1A-A32F-44CA-8A9F-2FA3166BC11F}" type="sibTrans" cxnId="{4419E326-525D-4D1E-A9A3-6E9E472CAB60}">
      <dgm:prSet/>
      <dgm:spPr/>
      <dgm:t>
        <a:bodyPr/>
        <a:lstStyle/>
        <a:p>
          <a:endParaRPr lang="en-US"/>
        </a:p>
      </dgm:t>
    </dgm:pt>
    <dgm:pt modelId="{79EA4C75-E2CA-4930-B115-CCF7B25D66B7}">
      <dgm:prSet custT="1"/>
      <dgm:spPr/>
      <dgm:t>
        <a:bodyPr/>
        <a:lstStyle/>
        <a:p>
          <a:r>
            <a:rPr lang="en-US" sz="2400" b="0"/>
            <a:t>All 78 VR agencies received at least targeted TA and training</a:t>
          </a:r>
          <a:endParaRPr lang="en-US" sz="2400"/>
        </a:p>
      </dgm:t>
    </dgm:pt>
    <dgm:pt modelId="{D49197DA-912C-4934-A8B7-151EC94D2047}" type="parTrans" cxnId="{9E959047-3F2C-4F99-8CC8-61276C26B9FC}">
      <dgm:prSet/>
      <dgm:spPr/>
      <dgm:t>
        <a:bodyPr/>
        <a:lstStyle/>
        <a:p>
          <a:endParaRPr lang="en-US"/>
        </a:p>
      </dgm:t>
    </dgm:pt>
    <dgm:pt modelId="{42CA39D4-0957-4233-879D-44B32DE6AD04}" type="sibTrans" cxnId="{9E959047-3F2C-4F99-8CC8-61276C26B9FC}">
      <dgm:prSet/>
      <dgm:spPr/>
      <dgm:t>
        <a:bodyPr/>
        <a:lstStyle/>
        <a:p>
          <a:endParaRPr lang="en-US"/>
        </a:p>
      </dgm:t>
    </dgm:pt>
    <dgm:pt modelId="{9CE66EB0-8963-4550-8BDF-CE9ADE4DD00B}">
      <dgm:prSet custT="1"/>
      <dgm:spPr/>
      <dgm:t>
        <a:bodyPr/>
        <a:lstStyle/>
        <a:p>
          <a:r>
            <a:rPr lang="en-US" sz="2400" b="0"/>
            <a:t>More than 1,600 TA events</a:t>
          </a:r>
          <a:endParaRPr lang="en-US" sz="2400"/>
        </a:p>
      </dgm:t>
    </dgm:pt>
    <dgm:pt modelId="{C503A01C-8E4D-4EFE-8B18-BCF0DE91B74C}" type="parTrans" cxnId="{3EBEAEB0-D080-4E5B-AED6-943980E91737}">
      <dgm:prSet/>
      <dgm:spPr/>
      <dgm:t>
        <a:bodyPr/>
        <a:lstStyle/>
        <a:p>
          <a:endParaRPr lang="en-US"/>
        </a:p>
      </dgm:t>
    </dgm:pt>
    <dgm:pt modelId="{47CF18BF-EE0A-4CB1-935A-35E0F81F627A}" type="sibTrans" cxnId="{3EBEAEB0-D080-4E5B-AED6-943980E91737}">
      <dgm:prSet/>
      <dgm:spPr/>
      <dgm:t>
        <a:bodyPr/>
        <a:lstStyle/>
        <a:p>
          <a:endParaRPr lang="en-US"/>
        </a:p>
      </dgm:t>
    </dgm:pt>
    <dgm:pt modelId="{D545AFDC-4586-4E29-A95E-A29E55871B34}">
      <dgm:prSet custT="1"/>
      <dgm:spPr/>
      <dgm:t>
        <a:bodyPr/>
        <a:lstStyle/>
        <a:p>
          <a:r>
            <a:rPr lang="en-US" sz="2400" b="0"/>
            <a:t>More than 12,500 VR staff received TA and training (not an unduplicated amount)</a:t>
          </a:r>
          <a:endParaRPr lang="en-US" sz="2400"/>
        </a:p>
      </dgm:t>
    </dgm:pt>
    <dgm:pt modelId="{54C9DB59-DFAB-44E8-9B25-D2CB294D697D}" type="parTrans" cxnId="{B2A9441B-1DB6-4D85-A3A6-DC752B84DFD0}">
      <dgm:prSet/>
      <dgm:spPr/>
      <dgm:t>
        <a:bodyPr/>
        <a:lstStyle/>
        <a:p>
          <a:endParaRPr lang="en-US"/>
        </a:p>
      </dgm:t>
    </dgm:pt>
    <dgm:pt modelId="{6290996A-9191-48F3-B22E-CA554563638B}" type="sibTrans" cxnId="{B2A9441B-1DB6-4D85-A3A6-DC752B84DFD0}">
      <dgm:prSet/>
      <dgm:spPr/>
      <dgm:t>
        <a:bodyPr/>
        <a:lstStyle/>
        <a:p>
          <a:endParaRPr lang="en-US"/>
        </a:p>
      </dgm:t>
    </dgm:pt>
    <dgm:pt modelId="{09CA5B14-E52C-974D-9DC2-0A12D7AADC05}" type="pres">
      <dgm:prSet presAssocID="{095B5AEC-9138-45E4-A073-60163E73F419}" presName="linear" presStyleCnt="0">
        <dgm:presLayoutVars>
          <dgm:animLvl val="lvl"/>
          <dgm:resizeHandles val="exact"/>
        </dgm:presLayoutVars>
      </dgm:prSet>
      <dgm:spPr/>
    </dgm:pt>
    <dgm:pt modelId="{D3CDBE3A-730A-F243-BDF2-99E0FF309560}" type="pres">
      <dgm:prSet presAssocID="{99DD74DB-1F72-4A97-9FAD-77CA7A9BF44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CBE5571-713F-AE43-B3BA-F930EC3F6DDD}" type="pres">
      <dgm:prSet presAssocID="{63A86BEB-8677-4865-8137-B323C1116430}" presName="spacer" presStyleCnt="0"/>
      <dgm:spPr/>
    </dgm:pt>
    <dgm:pt modelId="{BA95C8AC-FD82-6F4C-A76F-C3870E7D6DD0}" type="pres">
      <dgm:prSet presAssocID="{F8FD14A5-5F98-4824-BFD2-8BF6F7C1746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7EDB19E-C8EE-8046-8638-D5BF4998C3EF}" type="pres">
      <dgm:prSet presAssocID="{9A273085-C4B2-4DEC-889D-2351FBD26EC5}" presName="spacer" presStyleCnt="0"/>
      <dgm:spPr/>
    </dgm:pt>
    <dgm:pt modelId="{EEE9B0C8-D83F-BC41-A2A5-B3D79D635FD3}" type="pres">
      <dgm:prSet presAssocID="{C7FE332C-6FE8-49A1-936E-9DE612EAF65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D6B437A-C9D9-2347-BF0C-6C7D2F5C9895}" type="pres">
      <dgm:prSet presAssocID="{0A3C6A1A-A32F-44CA-8A9F-2FA3166BC11F}" presName="spacer" presStyleCnt="0"/>
      <dgm:spPr/>
    </dgm:pt>
    <dgm:pt modelId="{91743EA4-B35E-D043-AEE5-5295A20767AB}" type="pres">
      <dgm:prSet presAssocID="{79EA4C75-E2CA-4930-B115-CCF7B25D66B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514F693-D3C9-9A4C-A9E0-C357812D578E}" type="pres">
      <dgm:prSet presAssocID="{42CA39D4-0957-4233-879D-44B32DE6AD04}" presName="spacer" presStyleCnt="0"/>
      <dgm:spPr/>
    </dgm:pt>
    <dgm:pt modelId="{E69AB55E-7D4C-0F40-91AC-6C5DB71ED585}" type="pres">
      <dgm:prSet presAssocID="{9CE66EB0-8963-4550-8BDF-CE9ADE4DD00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CB3C25FE-95D9-C241-82AC-F4F3EC3DC60F}" type="pres">
      <dgm:prSet presAssocID="{47CF18BF-EE0A-4CB1-935A-35E0F81F627A}" presName="spacer" presStyleCnt="0"/>
      <dgm:spPr/>
    </dgm:pt>
    <dgm:pt modelId="{B142EC12-23F1-1E49-AE25-3451533B6DBE}" type="pres">
      <dgm:prSet presAssocID="{D545AFDC-4586-4E29-A95E-A29E55871B34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3A09E30A-55F9-6145-82EE-C19EB4CCFAED}" type="presOf" srcId="{D545AFDC-4586-4E29-A95E-A29E55871B34}" destId="{B142EC12-23F1-1E49-AE25-3451533B6DBE}" srcOrd="0" destOrd="0" presId="urn:microsoft.com/office/officeart/2005/8/layout/vList2"/>
    <dgm:cxn modelId="{B2A9441B-1DB6-4D85-A3A6-DC752B84DFD0}" srcId="{095B5AEC-9138-45E4-A073-60163E73F419}" destId="{D545AFDC-4586-4E29-A95E-A29E55871B34}" srcOrd="5" destOrd="0" parTransId="{54C9DB59-DFAB-44E8-9B25-D2CB294D697D}" sibTransId="{6290996A-9191-48F3-B22E-CA554563638B}"/>
    <dgm:cxn modelId="{7196211E-E9A6-6648-A827-3F63BB910466}" type="presOf" srcId="{095B5AEC-9138-45E4-A073-60163E73F419}" destId="{09CA5B14-E52C-974D-9DC2-0A12D7AADC05}" srcOrd="0" destOrd="0" presId="urn:microsoft.com/office/officeart/2005/8/layout/vList2"/>
    <dgm:cxn modelId="{4419E326-525D-4D1E-A9A3-6E9E472CAB60}" srcId="{095B5AEC-9138-45E4-A073-60163E73F419}" destId="{C7FE332C-6FE8-49A1-936E-9DE612EAF65A}" srcOrd="2" destOrd="0" parTransId="{6FEB83AF-BDA1-44C1-8B8B-5BC6F4642A1C}" sibTransId="{0A3C6A1A-A32F-44CA-8A9F-2FA3166BC11F}"/>
    <dgm:cxn modelId="{B7F0282B-A22A-403E-9703-5F65F89D3AE8}" srcId="{095B5AEC-9138-45E4-A073-60163E73F419}" destId="{99DD74DB-1F72-4A97-9FAD-77CA7A9BF448}" srcOrd="0" destOrd="0" parTransId="{164095FB-5525-43A2-9766-2FBA1E62A79B}" sibTransId="{63A86BEB-8677-4865-8137-B323C1116430}"/>
    <dgm:cxn modelId="{3311552B-A52D-B540-8A38-37218F412CAD}" type="presOf" srcId="{99DD74DB-1F72-4A97-9FAD-77CA7A9BF448}" destId="{D3CDBE3A-730A-F243-BDF2-99E0FF309560}" srcOrd="0" destOrd="0" presId="urn:microsoft.com/office/officeart/2005/8/layout/vList2"/>
    <dgm:cxn modelId="{CB997530-7F61-4887-9032-BEBF5864FB52}" srcId="{095B5AEC-9138-45E4-A073-60163E73F419}" destId="{F8FD14A5-5F98-4824-BFD2-8BF6F7C17464}" srcOrd="1" destOrd="0" parTransId="{EDE8C975-4693-41CE-B477-94365B2E65D5}" sibTransId="{9A273085-C4B2-4DEC-889D-2351FBD26EC5}"/>
    <dgm:cxn modelId="{9E959047-3F2C-4F99-8CC8-61276C26B9FC}" srcId="{095B5AEC-9138-45E4-A073-60163E73F419}" destId="{79EA4C75-E2CA-4930-B115-CCF7B25D66B7}" srcOrd="3" destOrd="0" parTransId="{D49197DA-912C-4934-A8B7-151EC94D2047}" sibTransId="{42CA39D4-0957-4233-879D-44B32DE6AD04}"/>
    <dgm:cxn modelId="{50D5F88C-F7F3-5A46-AD12-645EB9FF148A}" type="presOf" srcId="{C7FE332C-6FE8-49A1-936E-9DE612EAF65A}" destId="{EEE9B0C8-D83F-BC41-A2A5-B3D79D635FD3}" srcOrd="0" destOrd="0" presId="urn:microsoft.com/office/officeart/2005/8/layout/vList2"/>
    <dgm:cxn modelId="{C97313AB-FBF5-0145-9692-BCE0FED7B903}" type="presOf" srcId="{F8FD14A5-5F98-4824-BFD2-8BF6F7C17464}" destId="{BA95C8AC-FD82-6F4C-A76F-C3870E7D6DD0}" srcOrd="0" destOrd="0" presId="urn:microsoft.com/office/officeart/2005/8/layout/vList2"/>
    <dgm:cxn modelId="{3EBEAEB0-D080-4E5B-AED6-943980E91737}" srcId="{095B5AEC-9138-45E4-A073-60163E73F419}" destId="{9CE66EB0-8963-4550-8BDF-CE9ADE4DD00B}" srcOrd="4" destOrd="0" parTransId="{C503A01C-8E4D-4EFE-8B18-BCF0DE91B74C}" sibTransId="{47CF18BF-EE0A-4CB1-935A-35E0F81F627A}"/>
    <dgm:cxn modelId="{06BE66B4-26CC-E34A-91AF-6F1A411ECB44}" type="presOf" srcId="{79EA4C75-E2CA-4930-B115-CCF7B25D66B7}" destId="{91743EA4-B35E-D043-AEE5-5295A20767AB}" srcOrd="0" destOrd="0" presId="urn:microsoft.com/office/officeart/2005/8/layout/vList2"/>
    <dgm:cxn modelId="{49C14CD7-69E1-1540-9485-2EC34FF4EEB3}" type="presOf" srcId="{9CE66EB0-8963-4550-8BDF-CE9ADE4DD00B}" destId="{E69AB55E-7D4C-0F40-91AC-6C5DB71ED585}" srcOrd="0" destOrd="0" presId="urn:microsoft.com/office/officeart/2005/8/layout/vList2"/>
    <dgm:cxn modelId="{869A0EC7-0731-B045-960A-B2C648A8DB75}" type="presParOf" srcId="{09CA5B14-E52C-974D-9DC2-0A12D7AADC05}" destId="{D3CDBE3A-730A-F243-BDF2-99E0FF309560}" srcOrd="0" destOrd="0" presId="urn:microsoft.com/office/officeart/2005/8/layout/vList2"/>
    <dgm:cxn modelId="{98ECA1D4-0C82-8942-9F16-FFC811D06B65}" type="presParOf" srcId="{09CA5B14-E52C-974D-9DC2-0A12D7AADC05}" destId="{3CBE5571-713F-AE43-B3BA-F930EC3F6DDD}" srcOrd="1" destOrd="0" presId="urn:microsoft.com/office/officeart/2005/8/layout/vList2"/>
    <dgm:cxn modelId="{D4F29F22-9225-3845-9437-352FC74C12D9}" type="presParOf" srcId="{09CA5B14-E52C-974D-9DC2-0A12D7AADC05}" destId="{BA95C8AC-FD82-6F4C-A76F-C3870E7D6DD0}" srcOrd="2" destOrd="0" presId="urn:microsoft.com/office/officeart/2005/8/layout/vList2"/>
    <dgm:cxn modelId="{26A1D01C-E793-DE4A-8CE4-3B2FCFA218B1}" type="presParOf" srcId="{09CA5B14-E52C-974D-9DC2-0A12D7AADC05}" destId="{17EDB19E-C8EE-8046-8638-D5BF4998C3EF}" srcOrd="3" destOrd="0" presId="urn:microsoft.com/office/officeart/2005/8/layout/vList2"/>
    <dgm:cxn modelId="{646CF4AA-D41E-A24F-AF12-9E440F293DE5}" type="presParOf" srcId="{09CA5B14-E52C-974D-9DC2-0A12D7AADC05}" destId="{EEE9B0C8-D83F-BC41-A2A5-B3D79D635FD3}" srcOrd="4" destOrd="0" presId="urn:microsoft.com/office/officeart/2005/8/layout/vList2"/>
    <dgm:cxn modelId="{95C89A4B-23DD-CE49-811C-B97AE9D63801}" type="presParOf" srcId="{09CA5B14-E52C-974D-9DC2-0A12D7AADC05}" destId="{3D6B437A-C9D9-2347-BF0C-6C7D2F5C9895}" srcOrd="5" destOrd="0" presId="urn:microsoft.com/office/officeart/2005/8/layout/vList2"/>
    <dgm:cxn modelId="{0B5C58A9-0057-0444-AAC5-9A3F5E700E42}" type="presParOf" srcId="{09CA5B14-E52C-974D-9DC2-0A12D7AADC05}" destId="{91743EA4-B35E-D043-AEE5-5295A20767AB}" srcOrd="6" destOrd="0" presId="urn:microsoft.com/office/officeart/2005/8/layout/vList2"/>
    <dgm:cxn modelId="{A99EF278-AE9B-1247-81EB-49017DE7C0F1}" type="presParOf" srcId="{09CA5B14-E52C-974D-9DC2-0A12D7AADC05}" destId="{7514F693-D3C9-9A4C-A9E0-C357812D578E}" srcOrd="7" destOrd="0" presId="urn:microsoft.com/office/officeart/2005/8/layout/vList2"/>
    <dgm:cxn modelId="{A887D99A-384E-6F4A-AB0C-C67253AABBA4}" type="presParOf" srcId="{09CA5B14-E52C-974D-9DC2-0A12D7AADC05}" destId="{E69AB55E-7D4C-0F40-91AC-6C5DB71ED585}" srcOrd="8" destOrd="0" presId="urn:microsoft.com/office/officeart/2005/8/layout/vList2"/>
    <dgm:cxn modelId="{5CDC841B-B51C-FF48-982E-A70411A35370}" type="presParOf" srcId="{09CA5B14-E52C-974D-9DC2-0A12D7AADC05}" destId="{CB3C25FE-95D9-C241-82AC-F4F3EC3DC60F}" srcOrd="9" destOrd="0" presId="urn:microsoft.com/office/officeart/2005/8/layout/vList2"/>
    <dgm:cxn modelId="{C26493F3-333F-3944-B337-B7D96ADBF94B}" type="presParOf" srcId="{09CA5B14-E52C-974D-9DC2-0A12D7AADC05}" destId="{B142EC12-23F1-1E49-AE25-3451533B6DB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44F6D86-3B77-4BBE-83DE-AB579D8EB3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9DF7585-4ADB-4CFF-BB43-BE8A134F92AB}">
      <dgm:prSet/>
      <dgm:spPr/>
      <dgm:t>
        <a:bodyPr/>
        <a:lstStyle/>
        <a:p>
          <a:r>
            <a:rPr lang="en-US" b="0"/>
            <a:t>CNMI - $23,987</a:t>
          </a:r>
          <a:endParaRPr lang="en-US"/>
        </a:p>
      </dgm:t>
    </dgm:pt>
    <dgm:pt modelId="{54DADED7-828C-4481-8ECF-1A0133EA8A62}" type="parTrans" cxnId="{A9EFA898-D7A0-4290-80B4-178C2C6357AD}">
      <dgm:prSet/>
      <dgm:spPr/>
      <dgm:t>
        <a:bodyPr/>
        <a:lstStyle/>
        <a:p>
          <a:endParaRPr lang="en-US"/>
        </a:p>
      </dgm:t>
    </dgm:pt>
    <dgm:pt modelId="{CD396C2F-F479-4D60-A049-EEEF50228D6B}" type="sibTrans" cxnId="{A9EFA898-D7A0-4290-80B4-178C2C6357AD}">
      <dgm:prSet/>
      <dgm:spPr/>
      <dgm:t>
        <a:bodyPr/>
        <a:lstStyle/>
        <a:p>
          <a:endParaRPr lang="en-US"/>
        </a:p>
      </dgm:t>
    </dgm:pt>
    <dgm:pt modelId="{5B94B2C1-F397-4F09-8C46-CB462959A669}">
      <dgm:prSet/>
      <dgm:spPr/>
      <dgm:t>
        <a:bodyPr/>
        <a:lstStyle/>
        <a:p>
          <a:r>
            <a:rPr lang="en-US" b="0"/>
            <a:t>Florida General - $96,367</a:t>
          </a:r>
          <a:endParaRPr lang="en-US"/>
        </a:p>
      </dgm:t>
    </dgm:pt>
    <dgm:pt modelId="{84C938D8-BECE-4B55-8CB2-064F4D2E4F2F}" type="parTrans" cxnId="{E6509A2B-C347-4AFD-8866-16D52B1DBB11}">
      <dgm:prSet/>
      <dgm:spPr/>
      <dgm:t>
        <a:bodyPr/>
        <a:lstStyle/>
        <a:p>
          <a:endParaRPr lang="en-US"/>
        </a:p>
      </dgm:t>
    </dgm:pt>
    <dgm:pt modelId="{36049F36-F3D3-4845-B379-2305F411EA97}" type="sibTrans" cxnId="{E6509A2B-C347-4AFD-8866-16D52B1DBB11}">
      <dgm:prSet/>
      <dgm:spPr/>
      <dgm:t>
        <a:bodyPr/>
        <a:lstStyle/>
        <a:p>
          <a:endParaRPr lang="en-US"/>
        </a:p>
      </dgm:t>
    </dgm:pt>
    <dgm:pt modelId="{42B43CE6-A9E2-4321-BC6A-06F261CC0D2E}">
      <dgm:prSet/>
      <dgm:spPr/>
      <dgm:t>
        <a:bodyPr/>
        <a:lstStyle/>
        <a:p>
          <a:r>
            <a:rPr lang="en-US" b="0"/>
            <a:t>Florida Blind - $79,522</a:t>
          </a:r>
          <a:endParaRPr lang="en-US"/>
        </a:p>
      </dgm:t>
    </dgm:pt>
    <dgm:pt modelId="{8B814F12-C28B-4744-9402-4911E43A0F14}" type="parTrans" cxnId="{BDF14621-E63D-4F8D-9194-C6F086FAE44B}">
      <dgm:prSet/>
      <dgm:spPr/>
      <dgm:t>
        <a:bodyPr/>
        <a:lstStyle/>
        <a:p>
          <a:endParaRPr lang="en-US"/>
        </a:p>
      </dgm:t>
    </dgm:pt>
    <dgm:pt modelId="{39D1A6E3-0A13-4D67-B3C8-85F93D527751}" type="sibTrans" cxnId="{BDF14621-E63D-4F8D-9194-C6F086FAE44B}">
      <dgm:prSet/>
      <dgm:spPr/>
      <dgm:t>
        <a:bodyPr/>
        <a:lstStyle/>
        <a:p>
          <a:endParaRPr lang="en-US"/>
        </a:p>
      </dgm:t>
    </dgm:pt>
    <dgm:pt modelId="{8A4AF156-5FBE-41D4-AFEE-6411808EA39F}">
      <dgm:prSet/>
      <dgm:spPr/>
      <dgm:t>
        <a:bodyPr/>
        <a:lstStyle/>
        <a:p>
          <a:r>
            <a:rPr lang="en-US" b="0"/>
            <a:t>New Mexico General - $49,894</a:t>
          </a:r>
          <a:endParaRPr lang="en-US"/>
        </a:p>
      </dgm:t>
    </dgm:pt>
    <dgm:pt modelId="{E8073A52-81E9-481D-8BCE-45C12064E616}" type="parTrans" cxnId="{CFE0603F-BC8D-4DC2-9955-78C19C830AE6}">
      <dgm:prSet/>
      <dgm:spPr/>
      <dgm:t>
        <a:bodyPr/>
        <a:lstStyle/>
        <a:p>
          <a:endParaRPr lang="en-US"/>
        </a:p>
      </dgm:t>
    </dgm:pt>
    <dgm:pt modelId="{09FBFCEB-45B2-4358-BFF4-090EB02F639F}" type="sibTrans" cxnId="{CFE0603F-BC8D-4DC2-9955-78C19C830AE6}">
      <dgm:prSet/>
      <dgm:spPr/>
      <dgm:t>
        <a:bodyPr/>
        <a:lstStyle/>
        <a:p>
          <a:endParaRPr lang="en-US"/>
        </a:p>
      </dgm:t>
    </dgm:pt>
    <dgm:pt modelId="{EECA6D3B-F197-43A8-81F6-17AAF4E727CD}">
      <dgm:prSet/>
      <dgm:spPr/>
      <dgm:t>
        <a:bodyPr/>
        <a:lstStyle/>
        <a:p>
          <a:r>
            <a:rPr lang="en-US" b="0"/>
            <a:t>Oregon General - $76,751</a:t>
          </a:r>
          <a:endParaRPr lang="en-US"/>
        </a:p>
      </dgm:t>
    </dgm:pt>
    <dgm:pt modelId="{F822D3F0-A784-4A43-8EF2-9BAF855BB55B}" type="parTrans" cxnId="{D9FCF109-9040-4784-A70F-0307A4651E27}">
      <dgm:prSet/>
      <dgm:spPr/>
      <dgm:t>
        <a:bodyPr/>
        <a:lstStyle/>
        <a:p>
          <a:endParaRPr lang="en-US"/>
        </a:p>
      </dgm:t>
    </dgm:pt>
    <dgm:pt modelId="{CF5AA89D-E6C2-4A5E-9409-1F5758C7C7BD}" type="sibTrans" cxnId="{D9FCF109-9040-4784-A70F-0307A4651E27}">
      <dgm:prSet/>
      <dgm:spPr/>
      <dgm:t>
        <a:bodyPr/>
        <a:lstStyle/>
        <a:p>
          <a:endParaRPr lang="en-US"/>
        </a:p>
      </dgm:t>
    </dgm:pt>
    <dgm:pt modelId="{D7F0C89F-B521-417D-B405-6760FC95C9CC}">
      <dgm:prSet/>
      <dgm:spPr/>
      <dgm:t>
        <a:bodyPr/>
        <a:lstStyle/>
        <a:p>
          <a:r>
            <a:rPr lang="en-US" b="0"/>
            <a:t>Hawaii - $96,267</a:t>
          </a:r>
          <a:endParaRPr lang="en-US"/>
        </a:p>
      </dgm:t>
    </dgm:pt>
    <dgm:pt modelId="{39A844A7-A51D-4288-B034-6DC34D7ACB21}" type="parTrans" cxnId="{AFABB06F-B695-43B9-9E79-877F1523397F}">
      <dgm:prSet/>
      <dgm:spPr/>
      <dgm:t>
        <a:bodyPr/>
        <a:lstStyle/>
        <a:p>
          <a:endParaRPr lang="en-US"/>
        </a:p>
      </dgm:t>
    </dgm:pt>
    <dgm:pt modelId="{3570E1DB-1D07-41F6-BA80-5A46CB25FB7F}" type="sibTrans" cxnId="{AFABB06F-B695-43B9-9E79-877F1523397F}">
      <dgm:prSet/>
      <dgm:spPr/>
      <dgm:t>
        <a:bodyPr/>
        <a:lstStyle/>
        <a:p>
          <a:endParaRPr lang="en-US"/>
        </a:p>
      </dgm:t>
    </dgm:pt>
    <dgm:pt modelId="{0574C643-2923-4AE6-851B-0E7990F2E99F}">
      <dgm:prSet/>
      <dgm:spPr/>
      <dgm:t>
        <a:bodyPr/>
        <a:lstStyle/>
        <a:p>
          <a:r>
            <a:rPr lang="en-US" b="0"/>
            <a:t>DC - $142,338</a:t>
          </a:r>
          <a:endParaRPr lang="en-US"/>
        </a:p>
      </dgm:t>
    </dgm:pt>
    <dgm:pt modelId="{422000EC-013B-4FE4-86C6-34E06A2AB103}" type="parTrans" cxnId="{28CEA4AF-86EA-44B8-9D07-D009518A40A2}">
      <dgm:prSet/>
      <dgm:spPr/>
      <dgm:t>
        <a:bodyPr/>
        <a:lstStyle/>
        <a:p>
          <a:endParaRPr lang="en-US"/>
        </a:p>
      </dgm:t>
    </dgm:pt>
    <dgm:pt modelId="{1FADAD51-C64F-4442-B724-7D89FB4ADB7C}" type="sibTrans" cxnId="{28CEA4AF-86EA-44B8-9D07-D009518A40A2}">
      <dgm:prSet/>
      <dgm:spPr/>
      <dgm:t>
        <a:bodyPr/>
        <a:lstStyle/>
        <a:p>
          <a:endParaRPr lang="en-US"/>
        </a:p>
      </dgm:t>
    </dgm:pt>
    <dgm:pt modelId="{BA58F519-EDD4-F745-A87C-EC517E4832EC}" type="pres">
      <dgm:prSet presAssocID="{D44F6D86-3B77-4BBE-83DE-AB579D8EB32B}" presName="linear" presStyleCnt="0">
        <dgm:presLayoutVars>
          <dgm:animLvl val="lvl"/>
          <dgm:resizeHandles val="exact"/>
        </dgm:presLayoutVars>
      </dgm:prSet>
      <dgm:spPr/>
    </dgm:pt>
    <dgm:pt modelId="{3BF5FDD5-A2D3-C041-B8DD-F9355D8C5552}" type="pres">
      <dgm:prSet presAssocID="{39DF7585-4ADB-4CFF-BB43-BE8A134F92AB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5A49BF9-05FA-764B-8F0D-1EEBC588D38D}" type="pres">
      <dgm:prSet presAssocID="{CD396C2F-F479-4D60-A049-EEEF50228D6B}" presName="spacer" presStyleCnt="0"/>
      <dgm:spPr/>
    </dgm:pt>
    <dgm:pt modelId="{8D1B3F9B-F122-D14E-AEA7-736E559C0D12}" type="pres">
      <dgm:prSet presAssocID="{5B94B2C1-F397-4F09-8C46-CB462959A669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54A1B213-7FA1-F04C-9E5F-A1D5827AF0EC}" type="pres">
      <dgm:prSet presAssocID="{36049F36-F3D3-4845-B379-2305F411EA97}" presName="spacer" presStyleCnt="0"/>
      <dgm:spPr/>
    </dgm:pt>
    <dgm:pt modelId="{1AD58707-562D-1F48-B724-9C425F17D421}" type="pres">
      <dgm:prSet presAssocID="{42B43CE6-A9E2-4321-BC6A-06F261CC0D2E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4C7DF3B-A0C9-4C46-8CF0-65D420618F63}" type="pres">
      <dgm:prSet presAssocID="{39D1A6E3-0A13-4D67-B3C8-85F93D527751}" presName="spacer" presStyleCnt="0"/>
      <dgm:spPr/>
    </dgm:pt>
    <dgm:pt modelId="{D6A651A1-E9E2-A04C-A34B-35A8987A46C1}" type="pres">
      <dgm:prSet presAssocID="{8A4AF156-5FBE-41D4-AFEE-6411808EA39F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0247FF80-4977-5B44-9AC0-23190348BD4F}" type="pres">
      <dgm:prSet presAssocID="{09FBFCEB-45B2-4358-BFF4-090EB02F639F}" presName="spacer" presStyleCnt="0"/>
      <dgm:spPr/>
    </dgm:pt>
    <dgm:pt modelId="{CA9702C6-5B4D-F143-AD44-F52DC2BBDFBF}" type="pres">
      <dgm:prSet presAssocID="{EECA6D3B-F197-43A8-81F6-17AAF4E727CD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83DD999-94B3-004F-9469-C936A7F67C5C}" type="pres">
      <dgm:prSet presAssocID="{CF5AA89D-E6C2-4A5E-9409-1F5758C7C7BD}" presName="spacer" presStyleCnt="0"/>
      <dgm:spPr/>
    </dgm:pt>
    <dgm:pt modelId="{45073059-7F3E-8847-937E-331BB3DB9B38}" type="pres">
      <dgm:prSet presAssocID="{D7F0C89F-B521-417D-B405-6760FC95C9CC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1981AE98-9EE8-3A43-B028-754774436773}" type="pres">
      <dgm:prSet presAssocID="{3570E1DB-1D07-41F6-BA80-5A46CB25FB7F}" presName="spacer" presStyleCnt="0"/>
      <dgm:spPr/>
    </dgm:pt>
    <dgm:pt modelId="{DFC9EC4B-8283-B541-8CC5-5A588A12E24C}" type="pres">
      <dgm:prSet presAssocID="{0574C643-2923-4AE6-851B-0E7990F2E99F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D9FCF109-9040-4784-A70F-0307A4651E27}" srcId="{D44F6D86-3B77-4BBE-83DE-AB579D8EB32B}" destId="{EECA6D3B-F197-43A8-81F6-17AAF4E727CD}" srcOrd="4" destOrd="0" parTransId="{F822D3F0-A784-4A43-8EF2-9BAF855BB55B}" sibTransId="{CF5AA89D-E6C2-4A5E-9409-1F5758C7C7BD}"/>
    <dgm:cxn modelId="{E444AA13-C8C3-9441-A0A0-47C62E103A8E}" type="presOf" srcId="{39DF7585-4ADB-4CFF-BB43-BE8A134F92AB}" destId="{3BF5FDD5-A2D3-C041-B8DD-F9355D8C5552}" srcOrd="0" destOrd="0" presId="urn:microsoft.com/office/officeart/2005/8/layout/vList2"/>
    <dgm:cxn modelId="{5694FF16-2A9A-8D40-8D4B-494E8458A2C0}" type="presOf" srcId="{D7F0C89F-B521-417D-B405-6760FC95C9CC}" destId="{45073059-7F3E-8847-937E-331BB3DB9B38}" srcOrd="0" destOrd="0" presId="urn:microsoft.com/office/officeart/2005/8/layout/vList2"/>
    <dgm:cxn modelId="{5675991A-3602-8941-BE4C-B36285EC311C}" type="presOf" srcId="{8A4AF156-5FBE-41D4-AFEE-6411808EA39F}" destId="{D6A651A1-E9E2-A04C-A34B-35A8987A46C1}" srcOrd="0" destOrd="0" presId="urn:microsoft.com/office/officeart/2005/8/layout/vList2"/>
    <dgm:cxn modelId="{BDF14621-E63D-4F8D-9194-C6F086FAE44B}" srcId="{D44F6D86-3B77-4BBE-83DE-AB579D8EB32B}" destId="{42B43CE6-A9E2-4321-BC6A-06F261CC0D2E}" srcOrd="2" destOrd="0" parTransId="{8B814F12-C28B-4744-9402-4911E43A0F14}" sibTransId="{39D1A6E3-0A13-4D67-B3C8-85F93D527751}"/>
    <dgm:cxn modelId="{E6509A2B-C347-4AFD-8866-16D52B1DBB11}" srcId="{D44F6D86-3B77-4BBE-83DE-AB579D8EB32B}" destId="{5B94B2C1-F397-4F09-8C46-CB462959A669}" srcOrd="1" destOrd="0" parTransId="{84C938D8-BECE-4B55-8CB2-064F4D2E4F2F}" sibTransId="{36049F36-F3D3-4845-B379-2305F411EA97}"/>
    <dgm:cxn modelId="{CFE0603F-BC8D-4DC2-9955-78C19C830AE6}" srcId="{D44F6D86-3B77-4BBE-83DE-AB579D8EB32B}" destId="{8A4AF156-5FBE-41D4-AFEE-6411808EA39F}" srcOrd="3" destOrd="0" parTransId="{E8073A52-81E9-481D-8BCE-45C12064E616}" sibTransId="{09FBFCEB-45B2-4358-BFF4-090EB02F639F}"/>
    <dgm:cxn modelId="{AFABB06F-B695-43B9-9E79-877F1523397F}" srcId="{D44F6D86-3B77-4BBE-83DE-AB579D8EB32B}" destId="{D7F0C89F-B521-417D-B405-6760FC95C9CC}" srcOrd="5" destOrd="0" parTransId="{39A844A7-A51D-4288-B034-6DC34D7ACB21}" sibTransId="{3570E1DB-1D07-41F6-BA80-5A46CB25FB7F}"/>
    <dgm:cxn modelId="{F6BA2157-21CD-B24D-A5A8-4C8CC8B7129F}" type="presOf" srcId="{D44F6D86-3B77-4BBE-83DE-AB579D8EB32B}" destId="{BA58F519-EDD4-F745-A87C-EC517E4832EC}" srcOrd="0" destOrd="0" presId="urn:microsoft.com/office/officeart/2005/8/layout/vList2"/>
    <dgm:cxn modelId="{943E2B57-AC3E-404C-A614-424E66E10855}" type="presOf" srcId="{0574C643-2923-4AE6-851B-0E7990F2E99F}" destId="{DFC9EC4B-8283-B541-8CC5-5A588A12E24C}" srcOrd="0" destOrd="0" presId="urn:microsoft.com/office/officeart/2005/8/layout/vList2"/>
    <dgm:cxn modelId="{5A04E67A-711F-0F4E-981A-3192EF7A0453}" type="presOf" srcId="{5B94B2C1-F397-4F09-8C46-CB462959A669}" destId="{8D1B3F9B-F122-D14E-AEA7-736E559C0D12}" srcOrd="0" destOrd="0" presId="urn:microsoft.com/office/officeart/2005/8/layout/vList2"/>
    <dgm:cxn modelId="{A9EFA898-D7A0-4290-80B4-178C2C6357AD}" srcId="{D44F6D86-3B77-4BBE-83DE-AB579D8EB32B}" destId="{39DF7585-4ADB-4CFF-BB43-BE8A134F92AB}" srcOrd="0" destOrd="0" parTransId="{54DADED7-828C-4481-8ECF-1A0133EA8A62}" sibTransId="{CD396C2F-F479-4D60-A049-EEEF50228D6B}"/>
    <dgm:cxn modelId="{28CEA4AF-86EA-44B8-9D07-D009518A40A2}" srcId="{D44F6D86-3B77-4BBE-83DE-AB579D8EB32B}" destId="{0574C643-2923-4AE6-851B-0E7990F2E99F}" srcOrd="6" destOrd="0" parTransId="{422000EC-013B-4FE4-86C6-34E06A2AB103}" sibTransId="{1FADAD51-C64F-4442-B724-7D89FB4ADB7C}"/>
    <dgm:cxn modelId="{EAC0F5C8-210E-CF42-B5F1-C4CCB3F56E56}" type="presOf" srcId="{EECA6D3B-F197-43A8-81F6-17AAF4E727CD}" destId="{CA9702C6-5B4D-F143-AD44-F52DC2BBDFBF}" srcOrd="0" destOrd="0" presId="urn:microsoft.com/office/officeart/2005/8/layout/vList2"/>
    <dgm:cxn modelId="{5FC1FFD2-A7CE-F147-B0F2-1FF99B111FBE}" type="presOf" srcId="{42B43CE6-A9E2-4321-BC6A-06F261CC0D2E}" destId="{1AD58707-562D-1F48-B724-9C425F17D421}" srcOrd="0" destOrd="0" presId="urn:microsoft.com/office/officeart/2005/8/layout/vList2"/>
    <dgm:cxn modelId="{66370EF6-3C1A-3840-AE54-3B489F6ABAA4}" type="presParOf" srcId="{BA58F519-EDD4-F745-A87C-EC517E4832EC}" destId="{3BF5FDD5-A2D3-C041-B8DD-F9355D8C5552}" srcOrd="0" destOrd="0" presId="urn:microsoft.com/office/officeart/2005/8/layout/vList2"/>
    <dgm:cxn modelId="{86271370-2E3B-3E49-9D29-A0EC999DAF05}" type="presParOf" srcId="{BA58F519-EDD4-F745-A87C-EC517E4832EC}" destId="{45A49BF9-05FA-764B-8F0D-1EEBC588D38D}" srcOrd="1" destOrd="0" presId="urn:microsoft.com/office/officeart/2005/8/layout/vList2"/>
    <dgm:cxn modelId="{A7EDDA67-BD89-8040-A1F9-549FF37A6866}" type="presParOf" srcId="{BA58F519-EDD4-F745-A87C-EC517E4832EC}" destId="{8D1B3F9B-F122-D14E-AEA7-736E559C0D12}" srcOrd="2" destOrd="0" presId="urn:microsoft.com/office/officeart/2005/8/layout/vList2"/>
    <dgm:cxn modelId="{CF60F30E-77B0-4241-ACC6-38C978FC156F}" type="presParOf" srcId="{BA58F519-EDD4-F745-A87C-EC517E4832EC}" destId="{54A1B213-7FA1-F04C-9E5F-A1D5827AF0EC}" srcOrd="3" destOrd="0" presId="urn:microsoft.com/office/officeart/2005/8/layout/vList2"/>
    <dgm:cxn modelId="{49BF3154-B4A9-8A43-AEF2-D28CBE33CD48}" type="presParOf" srcId="{BA58F519-EDD4-F745-A87C-EC517E4832EC}" destId="{1AD58707-562D-1F48-B724-9C425F17D421}" srcOrd="4" destOrd="0" presId="urn:microsoft.com/office/officeart/2005/8/layout/vList2"/>
    <dgm:cxn modelId="{89E6AFF8-CBBB-254A-B33C-5C080963F3A4}" type="presParOf" srcId="{BA58F519-EDD4-F745-A87C-EC517E4832EC}" destId="{94C7DF3B-A0C9-4C46-8CF0-65D420618F63}" srcOrd="5" destOrd="0" presId="urn:microsoft.com/office/officeart/2005/8/layout/vList2"/>
    <dgm:cxn modelId="{EAFB7DF5-0793-AC48-A069-8E3006955CA9}" type="presParOf" srcId="{BA58F519-EDD4-F745-A87C-EC517E4832EC}" destId="{D6A651A1-E9E2-A04C-A34B-35A8987A46C1}" srcOrd="6" destOrd="0" presId="urn:microsoft.com/office/officeart/2005/8/layout/vList2"/>
    <dgm:cxn modelId="{E2B664A7-C6E9-3241-8BAF-AE8E739CCE36}" type="presParOf" srcId="{BA58F519-EDD4-F745-A87C-EC517E4832EC}" destId="{0247FF80-4977-5B44-9AC0-23190348BD4F}" srcOrd="7" destOrd="0" presId="urn:microsoft.com/office/officeart/2005/8/layout/vList2"/>
    <dgm:cxn modelId="{29DA0121-3DA1-1949-8365-7FA31C495BD1}" type="presParOf" srcId="{BA58F519-EDD4-F745-A87C-EC517E4832EC}" destId="{CA9702C6-5B4D-F143-AD44-F52DC2BBDFBF}" srcOrd="8" destOrd="0" presId="urn:microsoft.com/office/officeart/2005/8/layout/vList2"/>
    <dgm:cxn modelId="{C0A83C2F-6DE2-BC4E-B33A-6E7D8ADAEA38}" type="presParOf" srcId="{BA58F519-EDD4-F745-A87C-EC517E4832EC}" destId="{683DD999-94B3-004F-9469-C936A7F67C5C}" srcOrd="9" destOrd="0" presId="urn:microsoft.com/office/officeart/2005/8/layout/vList2"/>
    <dgm:cxn modelId="{D12C756B-1B93-174D-BCDB-41FFDBCB3AFA}" type="presParOf" srcId="{BA58F519-EDD4-F745-A87C-EC517E4832EC}" destId="{45073059-7F3E-8847-937E-331BB3DB9B38}" srcOrd="10" destOrd="0" presId="urn:microsoft.com/office/officeart/2005/8/layout/vList2"/>
    <dgm:cxn modelId="{CFC31C83-B700-874C-9D96-AADED1E69E23}" type="presParOf" srcId="{BA58F519-EDD4-F745-A87C-EC517E4832EC}" destId="{1981AE98-9EE8-3A43-B028-754774436773}" srcOrd="11" destOrd="0" presId="urn:microsoft.com/office/officeart/2005/8/layout/vList2"/>
    <dgm:cxn modelId="{532E97B1-B9E9-F64F-9831-9A2F1A09CA72}" type="presParOf" srcId="{BA58F519-EDD4-F745-A87C-EC517E4832EC}" destId="{DFC9EC4B-8283-B541-8CC5-5A588A12E24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46E84-31D8-47C2-9B24-146E461399F8}">
      <dsp:nvSpPr>
        <dsp:cNvPr id="0" name=""/>
        <dsp:cNvSpPr/>
      </dsp:nvSpPr>
      <dsp:spPr>
        <a:xfrm>
          <a:off x="1541880" y="271115"/>
          <a:ext cx="2196000" cy="2196000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CC8DFC-266D-486A-B8D1-379E33E586CA}">
      <dsp:nvSpPr>
        <dsp:cNvPr id="0" name=""/>
        <dsp:cNvSpPr/>
      </dsp:nvSpPr>
      <dsp:spPr>
        <a:xfrm>
          <a:off x="2009880" y="739115"/>
          <a:ext cx="1260000" cy="12600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35B705-BF08-4F31-9F76-55ABCC46AC07}">
      <dsp:nvSpPr>
        <dsp:cNvPr id="0" name=""/>
        <dsp:cNvSpPr/>
      </dsp:nvSpPr>
      <dsp:spPr>
        <a:xfrm>
          <a:off x="839880" y="3151116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 dirty="0"/>
            <a:t>College of Education total: $30,107,190</a:t>
          </a:r>
        </a:p>
      </dsp:txBody>
      <dsp:txXfrm>
        <a:off x="839880" y="3151116"/>
        <a:ext cx="3600000" cy="720000"/>
      </dsp:txXfrm>
    </dsp:sp>
    <dsp:sp modelId="{27B0C991-41AB-49CF-8445-B74F5A2751D2}">
      <dsp:nvSpPr>
        <dsp:cNvPr id="0" name=""/>
        <dsp:cNvSpPr/>
      </dsp:nvSpPr>
      <dsp:spPr>
        <a:xfrm>
          <a:off x="5771880" y="200273"/>
          <a:ext cx="2196000" cy="2196000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95421C-4329-4194-9942-58A9C3103FC5}">
      <dsp:nvSpPr>
        <dsp:cNvPr id="0" name=""/>
        <dsp:cNvSpPr/>
      </dsp:nvSpPr>
      <dsp:spPr>
        <a:xfrm>
          <a:off x="6239880" y="739115"/>
          <a:ext cx="1260000" cy="12600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DC1E84-7466-4880-9B75-15E3855D0FCB}">
      <dsp:nvSpPr>
        <dsp:cNvPr id="0" name=""/>
        <dsp:cNvSpPr/>
      </dsp:nvSpPr>
      <dsp:spPr>
        <a:xfrm>
          <a:off x="5069880" y="3151116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 dirty="0"/>
            <a:t>ARPE/Interwork $13,946,906</a:t>
          </a:r>
        </a:p>
      </dsp:txBody>
      <dsp:txXfrm>
        <a:off x="5069880" y="3151116"/>
        <a:ext cx="3600000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50EBC-1A2B-9547-B0C7-5A6680A96C93}">
      <dsp:nvSpPr>
        <dsp:cNvPr id="0" name=""/>
        <dsp:cNvSpPr/>
      </dsp:nvSpPr>
      <dsp:spPr>
        <a:xfrm>
          <a:off x="0" y="2889958"/>
          <a:ext cx="7367066" cy="18961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Subminimum Wage to Competitive Integrated Employment (SWTCIE) grants:</a:t>
          </a:r>
        </a:p>
      </dsp:txBody>
      <dsp:txXfrm>
        <a:off x="0" y="2889958"/>
        <a:ext cx="7367066" cy="1023907"/>
      </dsp:txXfrm>
    </dsp:sp>
    <dsp:sp modelId="{A9550F2D-BBF5-F74F-A3D4-92551392ACD3}">
      <dsp:nvSpPr>
        <dsp:cNvPr id="0" name=""/>
        <dsp:cNvSpPr/>
      </dsp:nvSpPr>
      <dsp:spPr>
        <a:xfrm>
          <a:off x="0" y="3875943"/>
          <a:ext cx="3683532" cy="8722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California: $13.8 million to DOR overall for five years. Between $740,000 to $850,000 per year for Interwork</a:t>
          </a:r>
        </a:p>
      </dsp:txBody>
      <dsp:txXfrm>
        <a:off x="0" y="3875943"/>
        <a:ext cx="3683532" cy="872217"/>
      </dsp:txXfrm>
    </dsp:sp>
    <dsp:sp modelId="{B53642D5-41AD-524C-B109-EE76E6621908}">
      <dsp:nvSpPr>
        <dsp:cNvPr id="0" name=""/>
        <dsp:cNvSpPr/>
      </dsp:nvSpPr>
      <dsp:spPr>
        <a:xfrm>
          <a:off x="3683533" y="3875943"/>
          <a:ext cx="3683532" cy="8722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New York: $14 million to NY VR. Average to Interwork of $770,000 per year for five years</a:t>
          </a:r>
        </a:p>
      </dsp:txBody>
      <dsp:txXfrm>
        <a:off x="3683533" y="3875943"/>
        <a:ext cx="3683532" cy="872217"/>
      </dsp:txXfrm>
    </dsp:sp>
    <dsp:sp modelId="{95C51D09-9EDD-674A-80C0-41C7DE93B87E}">
      <dsp:nvSpPr>
        <dsp:cNvPr id="0" name=""/>
        <dsp:cNvSpPr/>
      </dsp:nvSpPr>
      <dsp:spPr>
        <a:xfrm rot="10800000">
          <a:off x="0" y="2159"/>
          <a:ext cx="7367066" cy="291624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CNMI - Technology Partners Increasing Employment through Coordinated Services:  Tech-PIECS – $9.1 million over five years - $350,000 per year for five years to Interwork</a:t>
          </a:r>
        </a:p>
      </dsp:txBody>
      <dsp:txXfrm rot="10800000">
        <a:off x="0" y="2159"/>
        <a:ext cx="7367066" cy="189488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F18CB-EF39-4414-BA72-2B9A4577AFC8}">
      <dsp:nvSpPr>
        <dsp:cNvPr id="0" name=""/>
        <dsp:cNvSpPr/>
      </dsp:nvSpPr>
      <dsp:spPr>
        <a:xfrm>
          <a:off x="-4217161" y="-647067"/>
          <a:ext cx="5024760" cy="5024760"/>
        </a:xfrm>
        <a:prstGeom prst="blockArc">
          <a:avLst>
            <a:gd name="adj1" fmla="val 18900000"/>
            <a:gd name="adj2" fmla="val 2700000"/>
            <a:gd name="adj3" fmla="val 43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7A3284-4CE4-4C60-A153-B30C80E84DF6}">
      <dsp:nvSpPr>
        <dsp:cNvPr id="0" name=""/>
        <dsp:cNvSpPr/>
      </dsp:nvSpPr>
      <dsp:spPr>
        <a:xfrm>
          <a:off x="519372" y="373062"/>
          <a:ext cx="9946306" cy="7461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2237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Knowledge development activities</a:t>
          </a:r>
        </a:p>
      </dsp:txBody>
      <dsp:txXfrm>
        <a:off x="519372" y="373062"/>
        <a:ext cx="9946306" cy="746125"/>
      </dsp:txXfrm>
    </dsp:sp>
    <dsp:sp modelId="{DE7D2A71-D867-4E19-83D7-F1D11F838580}">
      <dsp:nvSpPr>
        <dsp:cNvPr id="0" name=""/>
        <dsp:cNvSpPr/>
      </dsp:nvSpPr>
      <dsp:spPr>
        <a:xfrm>
          <a:off x="53043" y="279796"/>
          <a:ext cx="932656" cy="9326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4D47C3-8A9F-4028-9CBF-DEB460CCE820}">
      <dsp:nvSpPr>
        <dsp:cNvPr id="0" name=""/>
        <dsp:cNvSpPr/>
      </dsp:nvSpPr>
      <dsp:spPr>
        <a:xfrm>
          <a:off x="790588" y="1492250"/>
          <a:ext cx="9675090" cy="746125"/>
        </a:xfrm>
        <a:prstGeom prst="rect">
          <a:avLst/>
        </a:prstGeom>
        <a:solidFill>
          <a:schemeClr val="accent2">
            <a:hueOff val="3936447"/>
            <a:satOff val="-4538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2237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Training and TA to 10 State VR Agencies</a:t>
          </a:r>
        </a:p>
      </dsp:txBody>
      <dsp:txXfrm>
        <a:off x="790588" y="1492250"/>
        <a:ext cx="9675090" cy="746125"/>
      </dsp:txXfrm>
    </dsp:sp>
    <dsp:sp modelId="{6844A30E-3FE0-4D38-9A57-2806B0DF9898}">
      <dsp:nvSpPr>
        <dsp:cNvPr id="0" name=""/>
        <dsp:cNvSpPr/>
      </dsp:nvSpPr>
      <dsp:spPr>
        <a:xfrm>
          <a:off x="324260" y="1398984"/>
          <a:ext cx="932656" cy="9326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3936447"/>
              <a:satOff val="-4538"/>
              <a:lumOff val="-31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545A0C-97D0-46F1-875A-5761AA0CB480}">
      <dsp:nvSpPr>
        <dsp:cNvPr id="0" name=""/>
        <dsp:cNvSpPr/>
      </dsp:nvSpPr>
      <dsp:spPr>
        <a:xfrm>
          <a:off x="519372" y="2611437"/>
          <a:ext cx="9946306" cy="746125"/>
        </a:xfrm>
        <a:prstGeom prst="rect">
          <a:avLst/>
        </a:prstGeom>
        <a:solidFill>
          <a:schemeClr val="accent2">
            <a:hueOff val="7872893"/>
            <a:satOff val="-9075"/>
            <a:lumOff val="-62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2237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Coordination &amp; information dissemination</a:t>
          </a:r>
        </a:p>
      </dsp:txBody>
      <dsp:txXfrm>
        <a:off x="519372" y="2611437"/>
        <a:ext cx="9946306" cy="746125"/>
      </dsp:txXfrm>
    </dsp:sp>
    <dsp:sp modelId="{651D6A42-4704-4416-9544-5E1EB8A4717F}">
      <dsp:nvSpPr>
        <dsp:cNvPr id="0" name=""/>
        <dsp:cNvSpPr/>
      </dsp:nvSpPr>
      <dsp:spPr>
        <a:xfrm>
          <a:off x="53043" y="2518171"/>
          <a:ext cx="932656" cy="9326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7872893"/>
              <a:satOff val="-9075"/>
              <a:lumOff val="-62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F47019-C521-4C65-A209-8BCB9511ECA0}">
      <dsp:nvSpPr>
        <dsp:cNvPr id="0" name=""/>
        <dsp:cNvSpPr/>
      </dsp:nvSpPr>
      <dsp:spPr>
        <a:xfrm>
          <a:off x="-4217161" y="-647067"/>
          <a:ext cx="5024760" cy="5024760"/>
        </a:xfrm>
        <a:prstGeom prst="blockArc">
          <a:avLst>
            <a:gd name="adj1" fmla="val 18900000"/>
            <a:gd name="adj2" fmla="val 2700000"/>
            <a:gd name="adj3" fmla="val 43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19C3D3-1CC0-4EB8-8F5C-DC5079E0A893}">
      <dsp:nvSpPr>
        <dsp:cNvPr id="0" name=""/>
        <dsp:cNvSpPr/>
      </dsp:nvSpPr>
      <dsp:spPr>
        <a:xfrm>
          <a:off x="423121" y="286810"/>
          <a:ext cx="10042556" cy="5739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548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National Survey</a:t>
          </a:r>
        </a:p>
      </dsp:txBody>
      <dsp:txXfrm>
        <a:off x="423121" y="286810"/>
        <a:ext cx="10042556" cy="573919"/>
      </dsp:txXfrm>
    </dsp:sp>
    <dsp:sp modelId="{40BFDB3C-AF51-444E-BD28-9B6990F18510}">
      <dsp:nvSpPr>
        <dsp:cNvPr id="0" name=""/>
        <dsp:cNvSpPr/>
      </dsp:nvSpPr>
      <dsp:spPr>
        <a:xfrm>
          <a:off x="64422" y="215070"/>
          <a:ext cx="717399" cy="7173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59E27A-F6EF-4061-9109-3ACAD78D1DF6}">
      <dsp:nvSpPr>
        <dsp:cNvPr id="0" name=""/>
        <dsp:cNvSpPr/>
      </dsp:nvSpPr>
      <dsp:spPr>
        <a:xfrm>
          <a:off x="752163" y="1147838"/>
          <a:ext cx="9713515" cy="573919"/>
        </a:xfrm>
        <a:prstGeom prst="rect">
          <a:avLst/>
        </a:prstGeom>
        <a:solidFill>
          <a:schemeClr val="accent2">
            <a:hueOff val="2624298"/>
            <a:satOff val="-3025"/>
            <a:lumOff val="-20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548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Project Website</a:t>
          </a:r>
        </a:p>
      </dsp:txBody>
      <dsp:txXfrm>
        <a:off x="752163" y="1147838"/>
        <a:ext cx="9713515" cy="573919"/>
      </dsp:txXfrm>
    </dsp:sp>
    <dsp:sp modelId="{53C41B36-457B-49FA-B486-295FA1CF9312}">
      <dsp:nvSpPr>
        <dsp:cNvPr id="0" name=""/>
        <dsp:cNvSpPr/>
      </dsp:nvSpPr>
      <dsp:spPr>
        <a:xfrm>
          <a:off x="393463" y="1076098"/>
          <a:ext cx="717399" cy="7173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2624298"/>
              <a:satOff val="-3025"/>
              <a:lumOff val="-20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A06E6E-406A-43CC-B6D2-E63C54CCC2E1}">
      <dsp:nvSpPr>
        <dsp:cNvPr id="0" name=""/>
        <dsp:cNvSpPr/>
      </dsp:nvSpPr>
      <dsp:spPr>
        <a:xfrm>
          <a:off x="752163" y="2008866"/>
          <a:ext cx="9713515" cy="573919"/>
        </a:xfrm>
        <a:prstGeom prst="rect">
          <a:avLst/>
        </a:prstGeom>
        <a:solidFill>
          <a:schemeClr val="accent2">
            <a:hueOff val="5248596"/>
            <a:satOff val="-6050"/>
            <a:lumOff val="-41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548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Online Modules</a:t>
          </a:r>
        </a:p>
      </dsp:txBody>
      <dsp:txXfrm>
        <a:off x="752163" y="2008866"/>
        <a:ext cx="9713515" cy="573919"/>
      </dsp:txXfrm>
    </dsp:sp>
    <dsp:sp modelId="{1E26E800-60AD-4139-9F3E-84D382004997}">
      <dsp:nvSpPr>
        <dsp:cNvPr id="0" name=""/>
        <dsp:cNvSpPr/>
      </dsp:nvSpPr>
      <dsp:spPr>
        <a:xfrm>
          <a:off x="393463" y="1937127"/>
          <a:ext cx="717399" cy="7173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5248596"/>
              <a:satOff val="-6050"/>
              <a:lumOff val="-41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37B557-3EC3-4CF5-96DD-FCCE78633291}">
      <dsp:nvSpPr>
        <dsp:cNvPr id="0" name=""/>
        <dsp:cNvSpPr/>
      </dsp:nvSpPr>
      <dsp:spPr>
        <a:xfrm>
          <a:off x="423121" y="2869895"/>
          <a:ext cx="10042556" cy="573919"/>
        </a:xfrm>
        <a:prstGeom prst="rect">
          <a:avLst/>
        </a:prstGeom>
        <a:solidFill>
          <a:schemeClr val="accent2">
            <a:hueOff val="7872893"/>
            <a:satOff val="-9075"/>
            <a:lumOff val="-62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548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Agreements with State VR Agencies</a:t>
          </a:r>
        </a:p>
      </dsp:txBody>
      <dsp:txXfrm>
        <a:off x="423121" y="2869895"/>
        <a:ext cx="10042556" cy="573919"/>
      </dsp:txXfrm>
    </dsp:sp>
    <dsp:sp modelId="{95113B6F-B62C-4833-BFDE-090E5348A4E6}">
      <dsp:nvSpPr>
        <dsp:cNvPr id="0" name=""/>
        <dsp:cNvSpPr/>
      </dsp:nvSpPr>
      <dsp:spPr>
        <a:xfrm>
          <a:off x="64422" y="2798155"/>
          <a:ext cx="717399" cy="7173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7872893"/>
              <a:satOff val="-9075"/>
              <a:lumOff val="-62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371BC-8844-1E4C-AC34-49FFCF2BA917}">
      <dsp:nvSpPr>
        <dsp:cNvPr id="0" name=""/>
        <dsp:cNvSpPr/>
      </dsp:nvSpPr>
      <dsp:spPr>
        <a:xfrm>
          <a:off x="0" y="27027"/>
          <a:ext cx="9509760" cy="156923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NRLI Issue Papers addressed</a:t>
          </a:r>
          <a:r>
            <a:rPr lang="en-US" sz="1600" kern="1200" dirty="0"/>
            <a:t>: Rapid Engagement and Modernization of the VR program; Vocational Rehabilitation Branding; Pre-Employment Transition Services; Fiscal Management Strategies; VR services for Individuals with Mental Health.  These critical issues within VR are shared with our Federal partners and Congressional leaders for national solutions.</a:t>
          </a:r>
        </a:p>
      </dsp:txBody>
      <dsp:txXfrm>
        <a:off x="76604" y="103631"/>
        <a:ext cx="9356552" cy="1416023"/>
      </dsp:txXfrm>
    </dsp:sp>
    <dsp:sp modelId="{1E73C8C2-3E24-EE47-B118-086FAB4A0811}">
      <dsp:nvSpPr>
        <dsp:cNvPr id="0" name=""/>
        <dsp:cNvSpPr/>
      </dsp:nvSpPr>
      <dsp:spPr>
        <a:xfrm>
          <a:off x="0" y="1642339"/>
          <a:ext cx="9509760" cy="10670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 2025 Cohort has received 43 applications representing 23 SVRAs</a:t>
          </a:r>
        </a:p>
      </dsp:txBody>
      <dsp:txXfrm>
        <a:off x="52089" y="1694428"/>
        <a:ext cx="9405582" cy="962862"/>
      </dsp:txXfrm>
    </dsp:sp>
    <dsp:sp modelId="{2CDF286C-835B-4849-833E-E1851E56FCAE}">
      <dsp:nvSpPr>
        <dsp:cNvPr id="0" name=""/>
        <dsp:cNvSpPr/>
      </dsp:nvSpPr>
      <dsp:spPr>
        <a:xfrm>
          <a:off x="0" y="2755459"/>
          <a:ext cx="9509760" cy="10670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Plans in 2025</a:t>
          </a:r>
          <a:r>
            <a:rPr lang="en-US" sz="1600" kern="1200"/>
            <a:t>:  Enhancing our use of technology, i.e., electronic surveys, annual survey of all participants (over 450) for evaluation purposes, shared/dedicated web space for the cohort to communicate, share resources, and provide presentation material.</a:t>
          </a:r>
        </a:p>
      </dsp:txBody>
      <dsp:txXfrm>
        <a:off x="52089" y="2807548"/>
        <a:ext cx="9405582" cy="962862"/>
      </dsp:txXfrm>
    </dsp:sp>
    <dsp:sp modelId="{7F1FE6AB-2409-4F48-9E63-39E5466C1BF9}">
      <dsp:nvSpPr>
        <dsp:cNvPr id="0" name=""/>
        <dsp:cNvSpPr/>
      </dsp:nvSpPr>
      <dsp:spPr>
        <a:xfrm>
          <a:off x="0" y="3868579"/>
          <a:ext cx="9509760" cy="10670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NRLI is enhancing their website to include a ”History of NRLI" page that will honor the legacy Fred created</a:t>
          </a:r>
        </a:p>
      </dsp:txBody>
      <dsp:txXfrm>
        <a:off x="52089" y="3920668"/>
        <a:ext cx="9405582" cy="96286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1E789-9DD2-CD4B-B47B-BF46B82BE680}">
      <dsp:nvSpPr>
        <dsp:cNvPr id="0" name=""/>
        <dsp:cNvSpPr/>
      </dsp:nvSpPr>
      <dsp:spPr>
        <a:xfrm>
          <a:off x="138743" y="0"/>
          <a:ext cx="2200221" cy="14733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Autism Patient-report outcome measures toolkit</a:t>
          </a:r>
        </a:p>
      </dsp:txBody>
      <dsp:txXfrm>
        <a:off x="210668" y="71925"/>
        <a:ext cx="2056371" cy="1329548"/>
      </dsp:txXfrm>
    </dsp:sp>
    <dsp:sp modelId="{872D3E56-CEB4-7447-9982-A93A7AE4F57E}">
      <dsp:nvSpPr>
        <dsp:cNvPr id="0" name=""/>
        <dsp:cNvSpPr/>
      </dsp:nvSpPr>
      <dsp:spPr>
        <a:xfrm>
          <a:off x="1300482" y="1558730"/>
          <a:ext cx="2200221" cy="14733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AI-based vehicle technology simulator with behavioral strategies</a:t>
          </a:r>
        </a:p>
      </dsp:txBody>
      <dsp:txXfrm>
        <a:off x="1372407" y="1630655"/>
        <a:ext cx="2056371" cy="1329548"/>
      </dsp:txXfrm>
    </dsp:sp>
    <dsp:sp modelId="{7B4E4E1E-D6BB-9245-BC95-E24945BB2018}">
      <dsp:nvSpPr>
        <dsp:cNvPr id="0" name=""/>
        <dsp:cNvSpPr/>
      </dsp:nvSpPr>
      <dsp:spPr>
        <a:xfrm>
          <a:off x="2258195" y="3098601"/>
          <a:ext cx="2200221" cy="14733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Virtual Interview Training for Transition Age Youth</a:t>
          </a:r>
        </a:p>
      </dsp:txBody>
      <dsp:txXfrm>
        <a:off x="2330120" y="3170526"/>
        <a:ext cx="2056371" cy="13295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AB914-D914-C14D-8528-332741CB40AA}">
      <dsp:nvSpPr>
        <dsp:cNvPr id="0" name=""/>
        <dsp:cNvSpPr/>
      </dsp:nvSpPr>
      <dsp:spPr>
        <a:xfrm>
          <a:off x="2369969" y="510931"/>
          <a:ext cx="3953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5363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57002" y="554521"/>
        <a:ext cx="21298" cy="4259"/>
      </dsp:txXfrm>
    </dsp:sp>
    <dsp:sp modelId="{7D13D696-DA79-D946-A538-A3799FB6F00C}">
      <dsp:nvSpPr>
        <dsp:cNvPr id="0" name=""/>
        <dsp:cNvSpPr/>
      </dsp:nvSpPr>
      <dsp:spPr>
        <a:xfrm>
          <a:off x="519752" y="1045"/>
          <a:ext cx="1852017" cy="11112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0750" tIns="95259" rIns="90750" bIns="9525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Meera Adya</a:t>
          </a:r>
        </a:p>
      </dsp:txBody>
      <dsp:txXfrm>
        <a:off x="519752" y="1045"/>
        <a:ext cx="1852017" cy="1111210"/>
      </dsp:txXfrm>
    </dsp:sp>
    <dsp:sp modelId="{39343B76-080C-E04D-8729-9A187CB71C8F}">
      <dsp:nvSpPr>
        <dsp:cNvPr id="0" name=""/>
        <dsp:cNvSpPr/>
      </dsp:nvSpPr>
      <dsp:spPr>
        <a:xfrm>
          <a:off x="4647950" y="510931"/>
          <a:ext cx="3953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5363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34983" y="554521"/>
        <a:ext cx="21298" cy="4259"/>
      </dsp:txXfrm>
    </dsp:sp>
    <dsp:sp modelId="{07B2F6E5-6E9D-9842-BA22-ECB48AD3C90F}">
      <dsp:nvSpPr>
        <dsp:cNvPr id="0" name=""/>
        <dsp:cNvSpPr/>
      </dsp:nvSpPr>
      <dsp:spPr>
        <a:xfrm>
          <a:off x="2797733" y="1045"/>
          <a:ext cx="1852017" cy="11112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0750" tIns="95259" rIns="90750" bIns="9525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Mary Baker-</a:t>
          </a:r>
          <a:r>
            <a:rPr lang="en-US" sz="1700" kern="1200" dirty="0" err="1"/>
            <a:t>Ericzén</a:t>
          </a:r>
          <a:endParaRPr lang="en-US" sz="1700" kern="1200" dirty="0"/>
        </a:p>
      </dsp:txBody>
      <dsp:txXfrm>
        <a:off x="2797733" y="1045"/>
        <a:ext cx="1852017" cy="1111210"/>
      </dsp:txXfrm>
    </dsp:sp>
    <dsp:sp modelId="{57FBBC5D-08F8-884D-8962-E9B0786FA253}">
      <dsp:nvSpPr>
        <dsp:cNvPr id="0" name=""/>
        <dsp:cNvSpPr/>
      </dsp:nvSpPr>
      <dsp:spPr>
        <a:xfrm>
          <a:off x="6925931" y="510931"/>
          <a:ext cx="3953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5363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12964" y="554521"/>
        <a:ext cx="21298" cy="4259"/>
      </dsp:txXfrm>
    </dsp:sp>
    <dsp:sp modelId="{92A5C889-829C-FD42-BE1F-73A139B15FB1}">
      <dsp:nvSpPr>
        <dsp:cNvPr id="0" name=""/>
        <dsp:cNvSpPr/>
      </dsp:nvSpPr>
      <dsp:spPr>
        <a:xfrm>
          <a:off x="5075714" y="1045"/>
          <a:ext cx="1852017" cy="11112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0750" tIns="95259" rIns="90750" bIns="9525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Chuck Degeneffe</a:t>
          </a:r>
        </a:p>
      </dsp:txBody>
      <dsp:txXfrm>
        <a:off x="5075714" y="1045"/>
        <a:ext cx="1852017" cy="1111210"/>
      </dsp:txXfrm>
    </dsp:sp>
    <dsp:sp modelId="{CF1D54DC-759B-DD47-B40A-DDB297AE1801}">
      <dsp:nvSpPr>
        <dsp:cNvPr id="0" name=""/>
        <dsp:cNvSpPr/>
      </dsp:nvSpPr>
      <dsp:spPr>
        <a:xfrm>
          <a:off x="1445760" y="1110456"/>
          <a:ext cx="6833943" cy="395363"/>
        </a:xfrm>
        <a:custGeom>
          <a:avLst/>
          <a:gdLst/>
          <a:ahLst/>
          <a:cxnLst/>
          <a:rect l="0" t="0" r="0" b="0"/>
          <a:pathLst>
            <a:path>
              <a:moveTo>
                <a:pt x="6833943" y="0"/>
              </a:moveTo>
              <a:lnTo>
                <a:pt x="6833943" y="214781"/>
              </a:lnTo>
              <a:lnTo>
                <a:pt x="0" y="214781"/>
              </a:lnTo>
              <a:lnTo>
                <a:pt x="0" y="395363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91552" y="1306008"/>
        <a:ext cx="342360" cy="4259"/>
      </dsp:txXfrm>
    </dsp:sp>
    <dsp:sp modelId="{6B38E1C7-F492-AA43-B4B8-560849D4E516}">
      <dsp:nvSpPr>
        <dsp:cNvPr id="0" name=""/>
        <dsp:cNvSpPr/>
      </dsp:nvSpPr>
      <dsp:spPr>
        <a:xfrm>
          <a:off x="7353695" y="1045"/>
          <a:ext cx="1852017" cy="11112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0750" tIns="95259" rIns="90750" bIns="9525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Eric Felix</a:t>
          </a:r>
        </a:p>
      </dsp:txBody>
      <dsp:txXfrm>
        <a:off x="7353695" y="1045"/>
        <a:ext cx="1852017" cy="1111210"/>
      </dsp:txXfrm>
    </dsp:sp>
    <dsp:sp modelId="{9A3303F0-9F86-BF40-88DC-6D222EBE5715}">
      <dsp:nvSpPr>
        <dsp:cNvPr id="0" name=""/>
        <dsp:cNvSpPr/>
      </dsp:nvSpPr>
      <dsp:spPr>
        <a:xfrm>
          <a:off x="2369969" y="2048105"/>
          <a:ext cx="3953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5363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57002" y="2091695"/>
        <a:ext cx="21298" cy="4259"/>
      </dsp:txXfrm>
    </dsp:sp>
    <dsp:sp modelId="{DF9D2D5A-A956-984D-AD06-EA9DCC7C0E3C}">
      <dsp:nvSpPr>
        <dsp:cNvPr id="0" name=""/>
        <dsp:cNvSpPr/>
      </dsp:nvSpPr>
      <dsp:spPr>
        <a:xfrm>
          <a:off x="519752" y="1538220"/>
          <a:ext cx="1852017" cy="11112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0750" tIns="95259" rIns="90750" bIns="9525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Mari Guillermo</a:t>
          </a:r>
        </a:p>
      </dsp:txBody>
      <dsp:txXfrm>
        <a:off x="519752" y="1538220"/>
        <a:ext cx="1852017" cy="1111210"/>
      </dsp:txXfrm>
    </dsp:sp>
    <dsp:sp modelId="{58D76F40-C60F-DC48-8C05-E10C3AF48BE1}">
      <dsp:nvSpPr>
        <dsp:cNvPr id="0" name=""/>
        <dsp:cNvSpPr/>
      </dsp:nvSpPr>
      <dsp:spPr>
        <a:xfrm>
          <a:off x="4647950" y="2048105"/>
          <a:ext cx="3953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5363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34983" y="2091695"/>
        <a:ext cx="21298" cy="4259"/>
      </dsp:txXfrm>
    </dsp:sp>
    <dsp:sp modelId="{0A77FBCE-2252-234F-9DBA-8E4C389E0648}">
      <dsp:nvSpPr>
        <dsp:cNvPr id="0" name=""/>
        <dsp:cNvSpPr/>
      </dsp:nvSpPr>
      <dsp:spPr>
        <a:xfrm>
          <a:off x="2797733" y="1538220"/>
          <a:ext cx="1852017" cy="11112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0750" tIns="95259" rIns="90750" bIns="9525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Frank Harris III</a:t>
          </a:r>
        </a:p>
      </dsp:txBody>
      <dsp:txXfrm>
        <a:off x="2797733" y="1538220"/>
        <a:ext cx="1852017" cy="1111210"/>
      </dsp:txXfrm>
    </dsp:sp>
    <dsp:sp modelId="{5E8069E9-268C-B542-8E1C-3961846C3AE3}">
      <dsp:nvSpPr>
        <dsp:cNvPr id="0" name=""/>
        <dsp:cNvSpPr/>
      </dsp:nvSpPr>
      <dsp:spPr>
        <a:xfrm>
          <a:off x="6925931" y="2048105"/>
          <a:ext cx="3953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5363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12964" y="2091695"/>
        <a:ext cx="21298" cy="4259"/>
      </dsp:txXfrm>
    </dsp:sp>
    <dsp:sp modelId="{B64F97CB-1AC3-034C-A63B-0FDCB2A92E0B}">
      <dsp:nvSpPr>
        <dsp:cNvPr id="0" name=""/>
        <dsp:cNvSpPr/>
      </dsp:nvSpPr>
      <dsp:spPr>
        <a:xfrm>
          <a:off x="5075714" y="1538220"/>
          <a:ext cx="1852017" cy="11112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0750" tIns="95259" rIns="90750" bIns="9525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Felisha  Herrera Villareal</a:t>
          </a:r>
        </a:p>
      </dsp:txBody>
      <dsp:txXfrm>
        <a:off x="5075714" y="1538220"/>
        <a:ext cx="1852017" cy="1111210"/>
      </dsp:txXfrm>
    </dsp:sp>
    <dsp:sp modelId="{2426DD17-F1C9-7A42-911F-01F00C2FF07F}">
      <dsp:nvSpPr>
        <dsp:cNvPr id="0" name=""/>
        <dsp:cNvSpPr/>
      </dsp:nvSpPr>
      <dsp:spPr>
        <a:xfrm>
          <a:off x="1445760" y="2647630"/>
          <a:ext cx="6833943" cy="395363"/>
        </a:xfrm>
        <a:custGeom>
          <a:avLst/>
          <a:gdLst/>
          <a:ahLst/>
          <a:cxnLst/>
          <a:rect l="0" t="0" r="0" b="0"/>
          <a:pathLst>
            <a:path>
              <a:moveTo>
                <a:pt x="6833943" y="0"/>
              </a:moveTo>
              <a:lnTo>
                <a:pt x="6833943" y="214781"/>
              </a:lnTo>
              <a:lnTo>
                <a:pt x="0" y="214781"/>
              </a:lnTo>
              <a:lnTo>
                <a:pt x="0" y="395363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91552" y="2843182"/>
        <a:ext cx="342360" cy="4259"/>
      </dsp:txXfrm>
    </dsp:sp>
    <dsp:sp modelId="{96FB7AF3-BA0E-BB42-B5F6-887C0BE1D833}">
      <dsp:nvSpPr>
        <dsp:cNvPr id="0" name=""/>
        <dsp:cNvSpPr/>
      </dsp:nvSpPr>
      <dsp:spPr>
        <a:xfrm>
          <a:off x="7353695" y="1538220"/>
          <a:ext cx="1852017" cy="11112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0750" tIns="95259" rIns="90750" bIns="9525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Toni Saia</a:t>
          </a:r>
        </a:p>
      </dsp:txBody>
      <dsp:txXfrm>
        <a:off x="7353695" y="1538220"/>
        <a:ext cx="1852017" cy="1111210"/>
      </dsp:txXfrm>
    </dsp:sp>
    <dsp:sp modelId="{7152C9BF-F493-C241-BB2C-8F01B35EC183}">
      <dsp:nvSpPr>
        <dsp:cNvPr id="0" name=""/>
        <dsp:cNvSpPr/>
      </dsp:nvSpPr>
      <dsp:spPr>
        <a:xfrm>
          <a:off x="2369969" y="3585279"/>
          <a:ext cx="3953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5363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57002" y="3628870"/>
        <a:ext cx="21298" cy="4259"/>
      </dsp:txXfrm>
    </dsp:sp>
    <dsp:sp modelId="{BB04AAD2-035A-7640-9911-F6FEF1922FD8}">
      <dsp:nvSpPr>
        <dsp:cNvPr id="0" name=""/>
        <dsp:cNvSpPr/>
      </dsp:nvSpPr>
      <dsp:spPr>
        <a:xfrm>
          <a:off x="519752" y="3075394"/>
          <a:ext cx="1852017" cy="11112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0750" tIns="95259" rIns="90750" bIns="9525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Caren Sax including funds for EFRC &amp; CSA*</a:t>
          </a:r>
        </a:p>
      </dsp:txBody>
      <dsp:txXfrm>
        <a:off x="519752" y="3075394"/>
        <a:ext cx="1852017" cy="1111210"/>
      </dsp:txXfrm>
    </dsp:sp>
    <dsp:sp modelId="{77E60F5B-1C12-4143-95D5-40CF71175EE6}">
      <dsp:nvSpPr>
        <dsp:cNvPr id="0" name=""/>
        <dsp:cNvSpPr/>
      </dsp:nvSpPr>
      <dsp:spPr>
        <a:xfrm>
          <a:off x="4647950" y="3585279"/>
          <a:ext cx="3953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5363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34983" y="3628870"/>
        <a:ext cx="21298" cy="4259"/>
      </dsp:txXfrm>
    </dsp:sp>
    <dsp:sp modelId="{84660EEC-B037-F64C-BF86-0526E2C1EF78}">
      <dsp:nvSpPr>
        <dsp:cNvPr id="0" name=""/>
        <dsp:cNvSpPr/>
      </dsp:nvSpPr>
      <dsp:spPr>
        <a:xfrm>
          <a:off x="2797733" y="3075394"/>
          <a:ext cx="1852017" cy="11112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0750" tIns="95259" rIns="90750" bIns="9525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Mark Tucker</a:t>
          </a:r>
        </a:p>
      </dsp:txBody>
      <dsp:txXfrm>
        <a:off x="2797733" y="3075394"/>
        <a:ext cx="1852017" cy="1111210"/>
      </dsp:txXfrm>
    </dsp:sp>
    <dsp:sp modelId="{2580B922-47A3-9640-854D-08FCE25D7FFC}">
      <dsp:nvSpPr>
        <dsp:cNvPr id="0" name=""/>
        <dsp:cNvSpPr/>
      </dsp:nvSpPr>
      <dsp:spPr>
        <a:xfrm>
          <a:off x="5075714" y="3075394"/>
          <a:ext cx="1852017" cy="11112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0750" tIns="95259" rIns="90750" bIns="9525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Marissa Vasquez</a:t>
          </a:r>
        </a:p>
      </dsp:txBody>
      <dsp:txXfrm>
        <a:off x="5075714" y="3075394"/>
        <a:ext cx="1852017" cy="11112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F118C-BC24-E449-A7B2-36D5A8599149}">
      <dsp:nvSpPr>
        <dsp:cNvPr id="0" name=""/>
        <dsp:cNvSpPr/>
      </dsp:nvSpPr>
      <dsp:spPr>
        <a:xfrm>
          <a:off x="2964" y="542442"/>
          <a:ext cx="2351804" cy="14110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John </a:t>
          </a:r>
          <a:r>
            <a:rPr lang="en-US" sz="1900" kern="1200" dirty="0" err="1"/>
            <a:t>Summerfruit</a:t>
          </a:r>
          <a:r>
            <a:rPr lang="en-US" sz="1900" kern="1200" dirty="0"/>
            <a:t>, Kathy Fleming, &amp; Allie Rosenbloom</a:t>
          </a:r>
        </a:p>
      </dsp:txBody>
      <dsp:txXfrm>
        <a:off x="2964" y="542442"/>
        <a:ext cx="2351804" cy="1411082"/>
      </dsp:txXfrm>
    </dsp:sp>
    <dsp:sp modelId="{30FFA280-F43C-964E-87E4-3C8E23ACC696}">
      <dsp:nvSpPr>
        <dsp:cNvPr id="0" name=""/>
        <dsp:cNvSpPr/>
      </dsp:nvSpPr>
      <dsp:spPr>
        <a:xfrm>
          <a:off x="2589949" y="542442"/>
          <a:ext cx="2351804" cy="14110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Minah Oh &amp; the CDL Team</a:t>
          </a:r>
        </a:p>
      </dsp:txBody>
      <dsp:txXfrm>
        <a:off x="2589949" y="542442"/>
        <a:ext cx="2351804" cy="1411082"/>
      </dsp:txXfrm>
    </dsp:sp>
    <dsp:sp modelId="{40D6A580-3732-BF44-91D1-EF83729CA6BB}">
      <dsp:nvSpPr>
        <dsp:cNvPr id="0" name=""/>
        <dsp:cNvSpPr/>
      </dsp:nvSpPr>
      <dsp:spPr>
        <a:xfrm>
          <a:off x="5176934" y="542442"/>
          <a:ext cx="2351804" cy="14110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Chaz Compton</a:t>
          </a:r>
        </a:p>
      </dsp:txBody>
      <dsp:txXfrm>
        <a:off x="5176934" y="542442"/>
        <a:ext cx="2351804" cy="1411082"/>
      </dsp:txXfrm>
    </dsp:sp>
    <dsp:sp modelId="{2A261A97-9424-1549-9E56-E2FAFA2075FA}">
      <dsp:nvSpPr>
        <dsp:cNvPr id="0" name=""/>
        <dsp:cNvSpPr/>
      </dsp:nvSpPr>
      <dsp:spPr>
        <a:xfrm>
          <a:off x="7763919" y="542442"/>
          <a:ext cx="2351804" cy="14110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Drew </a:t>
          </a:r>
          <a:r>
            <a:rPr lang="en-US" sz="1900" kern="1200" dirty="0" err="1"/>
            <a:t>Karhan</a:t>
          </a:r>
          <a:r>
            <a:rPr lang="en-US" sz="1900" kern="1200" dirty="0"/>
            <a:t>, Chip Kenney, Amber McConnell, Patricia Henke, &amp; Esmeralda Jones</a:t>
          </a:r>
        </a:p>
      </dsp:txBody>
      <dsp:txXfrm>
        <a:off x="7763919" y="542442"/>
        <a:ext cx="2351804" cy="1411082"/>
      </dsp:txXfrm>
    </dsp:sp>
    <dsp:sp modelId="{ACC2EEFA-75B4-1443-9503-0C08FFA58227}">
      <dsp:nvSpPr>
        <dsp:cNvPr id="0" name=""/>
        <dsp:cNvSpPr/>
      </dsp:nvSpPr>
      <dsp:spPr>
        <a:xfrm>
          <a:off x="2964" y="2188706"/>
          <a:ext cx="2351804" cy="14110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Allison Flanagan &amp; the NRLI team</a:t>
          </a:r>
        </a:p>
      </dsp:txBody>
      <dsp:txXfrm>
        <a:off x="2964" y="2188706"/>
        <a:ext cx="2351804" cy="1411082"/>
      </dsp:txXfrm>
    </dsp:sp>
    <dsp:sp modelId="{6630652F-1ECB-2243-9AEB-7C4E309505C8}">
      <dsp:nvSpPr>
        <dsp:cNvPr id="0" name=""/>
        <dsp:cNvSpPr/>
      </dsp:nvSpPr>
      <dsp:spPr>
        <a:xfrm>
          <a:off x="2589949" y="2188706"/>
          <a:ext cx="2351804" cy="14110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Joyce Clark &amp; Lupe Rojas-Sanchez &amp; the EFRC team</a:t>
          </a:r>
        </a:p>
      </dsp:txBody>
      <dsp:txXfrm>
        <a:off x="2589949" y="2188706"/>
        <a:ext cx="2351804" cy="1411082"/>
      </dsp:txXfrm>
    </dsp:sp>
    <dsp:sp modelId="{F76EBA35-1E9E-E143-8718-E6D9A910090D}">
      <dsp:nvSpPr>
        <dsp:cNvPr id="0" name=""/>
        <dsp:cNvSpPr/>
      </dsp:nvSpPr>
      <dsp:spPr>
        <a:xfrm>
          <a:off x="5176934" y="2188706"/>
          <a:ext cx="2351804" cy="14110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Josh Belfy &amp; Mary Ellen Sousa &amp; the CSA team</a:t>
          </a:r>
        </a:p>
      </dsp:txBody>
      <dsp:txXfrm>
        <a:off x="5176934" y="2188706"/>
        <a:ext cx="2351804" cy="1411082"/>
      </dsp:txXfrm>
    </dsp:sp>
    <dsp:sp modelId="{393CEB81-1E01-444E-9C2E-F46FCB2A9E36}">
      <dsp:nvSpPr>
        <dsp:cNvPr id="0" name=""/>
        <dsp:cNvSpPr/>
      </dsp:nvSpPr>
      <dsp:spPr>
        <a:xfrm>
          <a:off x="7763919" y="2188706"/>
          <a:ext cx="2351804" cy="14110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Theresa Lally</a:t>
          </a:r>
        </a:p>
      </dsp:txBody>
      <dsp:txXfrm>
        <a:off x="7763919" y="2188706"/>
        <a:ext cx="2351804" cy="14110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368AF-23FA-6145-BD22-E5B779F75AA0}">
      <dsp:nvSpPr>
        <dsp:cNvPr id="0" name=""/>
        <dsp:cNvSpPr/>
      </dsp:nvSpPr>
      <dsp:spPr>
        <a:xfrm>
          <a:off x="0" y="139445"/>
          <a:ext cx="2971799" cy="1783080"/>
        </a:xfrm>
        <a:prstGeom prst="rect">
          <a:avLst/>
        </a:prstGeom>
        <a:solidFill>
          <a:srgbClr val="205766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Dr. Degeneffe’s term as Department Chair will end on July 31</a:t>
          </a:r>
          <a:r>
            <a:rPr lang="en-US" sz="1600" kern="1200" baseline="30000"/>
            <a:t>st</a:t>
          </a:r>
          <a:r>
            <a:rPr lang="en-US" sz="1600" kern="1200"/>
            <a:t>.  A vote for a new chair will take place in the Spring 2025 semester.</a:t>
          </a:r>
        </a:p>
      </dsp:txBody>
      <dsp:txXfrm>
        <a:off x="0" y="139445"/>
        <a:ext cx="2971799" cy="1783080"/>
      </dsp:txXfrm>
    </dsp:sp>
    <dsp:sp modelId="{B3AEA538-5E47-C647-AE53-ECF34336DA0D}">
      <dsp:nvSpPr>
        <dsp:cNvPr id="0" name=""/>
        <dsp:cNvSpPr/>
      </dsp:nvSpPr>
      <dsp:spPr>
        <a:xfrm>
          <a:off x="3268980" y="139445"/>
          <a:ext cx="2971799" cy="1783080"/>
        </a:xfrm>
        <a:prstGeom prst="rect">
          <a:avLst/>
        </a:prstGeom>
        <a:solidFill>
          <a:srgbClr val="205766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B.S. in Leadership Studies was approved by the CSU Chancellor's Office in September 2023.  A total of 16 students declared the major in the 23-24 AY; the enrollment target for Fall 25 is 28 students. </a:t>
          </a:r>
        </a:p>
      </dsp:txBody>
      <dsp:txXfrm>
        <a:off x="3268980" y="139445"/>
        <a:ext cx="2971799" cy="1783080"/>
      </dsp:txXfrm>
    </dsp:sp>
    <dsp:sp modelId="{62C06BBD-0123-BD4A-9C9E-178B4086749C}">
      <dsp:nvSpPr>
        <dsp:cNvPr id="0" name=""/>
        <dsp:cNvSpPr/>
      </dsp:nvSpPr>
      <dsp:spPr>
        <a:xfrm>
          <a:off x="6537959" y="139445"/>
          <a:ext cx="2971799" cy="1783080"/>
        </a:xfrm>
        <a:prstGeom prst="rect">
          <a:avLst/>
        </a:prstGeom>
        <a:solidFill>
          <a:srgbClr val="205766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Dr. Guillermo is revising the Certificate in Supported Employment and Transition. Admission of new certificate students is planned for the 25-26 AY. </a:t>
          </a:r>
        </a:p>
      </dsp:txBody>
      <dsp:txXfrm>
        <a:off x="6537959" y="139445"/>
        <a:ext cx="2971799" cy="1783080"/>
      </dsp:txXfrm>
    </dsp:sp>
    <dsp:sp modelId="{B84D4250-B726-9F41-A356-B18FF48ADE91}">
      <dsp:nvSpPr>
        <dsp:cNvPr id="0" name=""/>
        <dsp:cNvSpPr/>
      </dsp:nvSpPr>
      <dsp:spPr>
        <a:xfrm>
          <a:off x="0" y="2219706"/>
          <a:ext cx="2971799" cy="1783080"/>
        </a:xfrm>
        <a:prstGeom prst="rect">
          <a:avLst/>
        </a:prstGeom>
        <a:solidFill>
          <a:srgbClr val="205766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 Rehabilitation Counseling Program will end accreditation by the Council for Accreditation of Counseling and Related Educational Programs at the end of the Fall 24 semester.</a:t>
          </a:r>
        </a:p>
      </dsp:txBody>
      <dsp:txXfrm>
        <a:off x="0" y="2219706"/>
        <a:ext cx="2971799" cy="1783080"/>
      </dsp:txXfrm>
    </dsp:sp>
    <dsp:sp modelId="{D491F6D9-AD23-F241-BCF3-3C9562BE99F1}">
      <dsp:nvSpPr>
        <dsp:cNvPr id="0" name=""/>
        <dsp:cNvSpPr/>
      </dsp:nvSpPr>
      <dsp:spPr>
        <a:xfrm>
          <a:off x="3268980" y="2219706"/>
          <a:ext cx="2971799" cy="1783080"/>
        </a:xfrm>
        <a:prstGeom prst="rect">
          <a:avLst/>
        </a:prstGeom>
        <a:solidFill>
          <a:srgbClr val="205766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ARPE held its annual Advisory Committee meeting on May 2, 2024, with representatives from each of the Department’s degree programs. </a:t>
          </a:r>
        </a:p>
      </dsp:txBody>
      <dsp:txXfrm>
        <a:off x="3268980" y="2219706"/>
        <a:ext cx="2971799" cy="1783080"/>
      </dsp:txXfrm>
    </dsp:sp>
    <dsp:sp modelId="{0C477443-3BF9-7C44-94B6-96803AD1EC13}">
      <dsp:nvSpPr>
        <dsp:cNvPr id="0" name=""/>
        <dsp:cNvSpPr/>
      </dsp:nvSpPr>
      <dsp:spPr>
        <a:xfrm>
          <a:off x="6537959" y="2219706"/>
          <a:ext cx="2971799" cy="1783080"/>
        </a:xfrm>
        <a:prstGeom prst="rect">
          <a:avLst/>
        </a:prstGeom>
        <a:solidFill>
          <a:srgbClr val="205766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ARPE is exploring the possibility of a name change to reflects its current degree and certificate programs</a:t>
          </a:r>
        </a:p>
      </dsp:txBody>
      <dsp:txXfrm>
        <a:off x="6537959" y="2219706"/>
        <a:ext cx="2971799" cy="17830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9097E-DA31-FD4A-945B-CB6E8A000D12}">
      <dsp:nvSpPr>
        <dsp:cNvPr id="0" name=""/>
        <dsp:cNvSpPr/>
      </dsp:nvSpPr>
      <dsp:spPr>
        <a:xfrm>
          <a:off x="2434" y="129821"/>
          <a:ext cx="2556207" cy="17138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CDER (Global Campus) Master’s in Rehabilitation Counseling (Dr. </a:t>
          </a:r>
          <a:r>
            <a:rPr lang="en-US" sz="2000" kern="1200" dirty="0" err="1"/>
            <a:t>Degeneffe</a:t>
          </a:r>
          <a:r>
            <a:rPr lang="en-US" sz="2000" kern="1200" dirty="0"/>
            <a:t> and Ms. Thomas)</a:t>
          </a:r>
        </a:p>
      </dsp:txBody>
      <dsp:txXfrm>
        <a:off x="2434" y="129821"/>
        <a:ext cx="2556207" cy="1713836"/>
      </dsp:txXfrm>
    </dsp:sp>
    <dsp:sp modelId="{1AEA5C94-3AA7-4242-90B9-534F7F2373AA}">
      <dsp:nvSpPr>
        <dsp:cNvPr id="0" name=""/>
        <dsp:cNvSpPr/>
      </dsp:nvSpPr>
      <dsp:spPr>
        <a:xfrm>
          <a:off x="2801139" y="76707"/>
          <a:ext cx="2428824" cy="18200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Community College Equity Assessment Lab (Drs. Harris III and Vasquez)</a:t>
          </a:r>
        </a:p>
      </dsp:txBody>
      <dsp:txXfrm>
        <a:off x="2801139" y="76707"/>
        <a:ext cx="2428824" cy="1820064"/>
      </dsp:txXfrm>
    </dsp:sp>
    <dsp:sp modelId="{5479551F-FAF2-7D4E-B41A-156890601AD2}">
      <dsp:nvSpPr>
        <dsp:cNvPr id="0" name=""/>
        <dsp:cNvSpPr/>
      </dsp:nvSpPr>
      <dsp:spPr>
        <a:xfrm>
          <a:off x="5472460" y="60513"/>
          <a:ext cx="2494055" cy="18524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Community College Higher Ed Access Leadership Equity Scholarship (Dr. Felix)</a:t>
          </a:r>
        </a:p>
      </dsp:txBody>
      <dsp:txXfrm>
        <a:off x="5472460" y="60513"/>
        <a:ext cx="2494055" cy="1852452"/>
      </dsp:txXfrm>
    </dsp:sp>
    <dsp:sp modelId="{C3F5A2EC-BC98-B14D-8248-9DF1ABF458E4}">
      <dsp:nvSpPr>
        <dsp:cNvPr id="0" name=""/>
        <dsp:cNvSpPr/>
      </dsp:nvSpPr>
      <dsp:spPr>
        <a:xfrm>
          <a:off x="8209012" y="48808"/>
          <a:ext cx="2526574" cy="18758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Lunch and Learn Research Seminar Series (Dr. Degeneffe)</a:t>
          </a:r>
        </a:p>
      </dsp:txBody>
      <dsp:txXfrm>
        <a:off x="8209012" y="48808"/>
        <a:ext cx="2526574" cy="1875863"/>
      </dsp:txXfrm>
    </dsp:sp>
    <dsp:sp modelId="{1601972A-324E-9D46-9FA6-B895B2DB7973}">
      <dsp:nvSpPr>
        <dsp:cNvPr id="0" name=""/>
        <dsp:cNvSpPr/>
      </dsp:nvSpPr>
      <dsp:spPr>
        <a:xfrm>
          <a:off x="90230" y="2259743"/>
          <a:ext cx="2949052" cy="21948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Rehabilitation Improvements in Services and Employment for Underserved Populations (Drs. Guillermo and Tucker)</a:t>
          </a:r>
        </a:p>
      </dsp:txBody>
      <dsp:txXfrm>
        <a:off x="90230" y="2259743"/>
        <a:ext cx="2949052" cy="2194867"/>
      </dsp:txXfrm>
    </dsp:sp>
    <dsp:sp modelId="{1E04699D-1681-ED44-8993-DB85E009904A}">
      <dsp:nvSpPr>
        <dsp:cNvPr id="0" name=""/>
        <dsp:cNvSpPr/>
      </dsp:nvSpPr>
      <dsp:spPr>
        <a:xfrm>
          <a:off x="3490424" y="2215977"/>
          <a:ext cx="3078618" cy="22386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Research and Equity Scholarship Institute on Student Trajectories in Education (Dr.  Herrera Villarreal)</a:t>
          </a:r>
        </a:p>
      </dsp:txBody>
      <dsp:txXfrm>
        <a:off x="3490424" y="2215977"/>
        <a:ext cx="3078618" cy="2238633"/>
      </dsp:txXfrm>
    </dsp:sp>
    <dsp:sp modelId="{58FCBAA7-4B0A-DA46-BABA-B15F44ED41DA}">
      <dsp:nvSpPr>
        <dsp:cNvPr id="0" name=""/>
        <dsp:cNvSpPr/>
      </dsp:nvSpPr>
      <dsp:spPr>
        <a:xfrm>
          <a:off x="7023336" y="2255116"/>
          <a:ext cx="3549377" cy="21994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U.S. Department of Education Long-Term Training Grants (Drs. </a:t>
          </a:r>
          <a:r>
            <a:rPr lang="en-US" sz="2000" kern="1200" dirty="0" err="1"/>
            <a:t>Degeneffe</a:t>
          </a:r>
          <a:r>
            <a:rPr lang="en-US" sz="2000" kern="1200" dirty="0"/>
            <a:t>, Guillermo, Tucker, and Saia)</a:t>
          </a:r>
        </a:p>
      </dsp:txBody>
      <dsp:txXfrm>
        <a:off x="7023336" y="2255116"/>
        <a:ext cx="3549377" cy="21994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C2EEE-F749-409B-A5F1-9F390D9505B0}">
      <dsp:nvSpPr>
        <dsp:cNvPr id="0" name=""/>
        <dsp:cNvSpPr/>
      </dsp:nvSpPr>
      <dsp:spPr>
        <a:xfrm>
          <a:off x="0" y="3236"/>
          <a:ext cx="9509760" cy="68929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74A060-7C9A-484C-9853-7FF07DC396F0}">
      <dsp:nvSpPr>
        <dsp:cNvPr id="0" name=""/>
        <dsp:cNvSpPr/>
      </dsp:nvSpPr>
      <dsp:spPr>
        <a:xfrm>
          <a:off x="208511" y="158327"/>
          <a:ext cx="379111" cy="379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54FD89-D425-47D4-9C6F-B129EEE3695E}">
      <dsp:nvSpPr>
        <dsp:cNvPr id="0" name=""/>
        <dsp:cNvSpPr/>
      </dsp:nvSpPr>
      <dsp:spPr>
        <a:xfrm>
          <a:off x="796133" y="3236"/>
          <a:ext cx="8713626" cy="689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50" tIns="72950" rIns="72950" bIns="7295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Dr. </a:t>
          </a:r>
          <a:r>
            <a:rPr lang="en-US" sz="1800" kern="1200" dirty="0" err="1"/>
            <a:t>Degeneffe</a:t>
          </a:r>
          <a:r>
            <a:rPr lang="en-US" sz="1800" kern="1200" dirty="0"/>
            <a:t> named as a Fellow in the American Psychological Association </a:t>
          </a:r>
        </a:p>
      </dsp:txBody>
      <dsp:txXfrm>
        <a:off x="796133" y="3236"/>
        <a:ext cx="8713626" cy="689293"/>
      </dsp:txXfrm>
    </dsp:sp>
    <dsp:sp modelId="{0CA18CB5-15DC-42C0-B05E-CC8ECA361D79}">
      <dsp:nvSpPr>
        <dsp:cNvPr id="0" name=""/>
        <dsp:cNvSpPr/>
      </dsp:nvSpPr>
      <dsp:spPr>
        <a:xfrm>
          <a:off x="0" y="864852"/>
          <a:ext cx="9509760" cy="68929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99363B-DFF8-472D-BFD5-8D4389A7EC34}">
      <dsp:nvSpPr>
        <dsp:cNvPr id="0" name=""/>
        <dsp:cNvSpPr/>
      </dsp:nvSpPr>
      <dsp:spPr>
        <a:xfrm>
          <a:off x="208511" y="1019943"/>
          <a:ext cx="379111" cy="379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312E8-D6B3-4877-9484-6176288C2210}">
      <dsp:nvSpPr>
        <dsp:cNvPr id="0" name=""/>
        <dsp:cNvSpPr/>
      </dsp:nvSpPr>
      <dsp:spPr>
        <a:xfrm>
          <a:off x="796133" y="864852"/>
          <a:ext cx="8713626" cy="689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50" tIns="72950" rIns="72950" bIns="7295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Dr. Herrera Villarreal named as a Fellow in the Hispanic Association of Colleges and Universities’ Leadership Academy</a:t>
          </a:r>
        </a:p>
      </dsp:txBody>
      <dsp:txXfrm>
        <a:off x="796133" y="864852"/>
        <a:ext cx="8713626" cy="689293"/>
      </dsp:txXfrm>
    </dsp:sp>
    <dsp:sp modelId="{AED691A5-6E51-47B0-A822-60CD953F1FA8}">
      <dsp:nvSpPr>
        <dsp:cNvPr id="0" name=""/>
        <dsp:cNvSpPr/>
      </dsp:nvSpPr>
      <dsp:spPr>
        <a:xfrm>
          <a:off x="0" y="1726469"/>
          <a:ext cx="9509760" cy="68929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8F5D88-4E64-4147-A277-48D9A4207286}">
      <dsp:nvSpPr>
        <dsp:cNvPr id="0" name=""/>
        <dsp:cNvSpPr/>
      </dsp:nvSpPr>
      <dsp:spPr>
        <a:xfrm>
          <a:off x="208511" y="1881560"/>
          <a:ext cx="379111" cy="3791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3EF3A-F8D8-4346-B0DF-0F180A921A1F}">
      <dsp:nvSpPr>
        <dsp:cNvPr id="0" name=""/>
        <dsp:cNvSpPr/>
      </dsp:nvSpPr>
      <dsp:spPr>
        <a:xfrm>
          <a:off x="796133" y="1726469"/>
          <a:ext cx="8713626" cy="689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50" tIns="72950" rIns="72950" bIns="7295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Dr. Vasquez elected as Chair of the American Association of Hispanics in Higher Education</a:t>
          </a:r>
        </a:p>
      </dsp:txBody>
      <dsp:txXfrm>
        <a:off x="796133" y="1726469"/>
        <a:ext cx="8713626" cy="689293"/>
      </dsp:txXfrm>
    </dsp:sp>
    <dsp:sp modelId="{ACE82A7C-3216-445F-B548-D8372C178368}">
      <dsp:nvSpPr>
        <dsp:cNvPr id="0" name=""/>
        <dsp:cNvSpPr/>
      </dsp:nvSpPr>
      <dsp:spPr>
        <a:xfrm>
          <a:off x="0" y="2588085"/>
          <a:ext cx="9509760" cy="68929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32625C-615F-48CB-8E38-0518837BBBF8}">
      <dsp:nvSpPr>
        <dsp:cNvPr id="0" name=""/>
        <dsp:cNvSpPr/>
      </dsp:nvSpPr>
      <dsp:spPr>
        <a:xfrm>
          <a:off x="208511" y="2743176"/>
          <a:ext cx="379111" cy="3791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3EB9D1-66B4-4549-9D96-8EDBF3B3AD12}">
      <dsp:nvSpPr>
        <dsp:cNvPr id="0" name=""/>
        <dsp:cNvSpPr/>
      </dsp:nvSpPr>
      <dsp:spPr>
        <a:xfrm>
          <a:off x="796133" y="2588085"/>
          <a:ext cx="8713626" cy="689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50" tIns="72950" rIns="72950" bIns="7295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Dr. Saia received the Judy Heumann Civil Leadership Award from the Indoor Sports Club</a:t>
          </a:r>
        </a:p>
      </dsp:txBody>
      <dsp:txXfrm>
        <a:off x="796133" y="2588085"/>
        <a:ext cx="8713626" cy="689293"/>
      </dsp:txXfrm>
    </dsp:sp>
    <dsp:sp modelId="{DE10CA8A-8611-44D4-8BD8-D5AA7081701A}">
      <dsp:nvSpPr>
        <dsp:cNvPr id="0" name=""/>
        <dsp:cNvSpPr/>
      </dsp:nvSpPr>
      <dsp:spPr>
        <a:xfrm>
          <a:off x="0" y="3449702"/>
          <a:ext cx="9509760" cy="68929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B37615-3B32-4A96-935A-A0DEF1AE1C58}">
      <dsp:nvSpPr>
        <dsp:cNvPr id="0" name=""/>
        <dsp:cNvSpPr/>
      </dsp:nvSpPr>
      <dsp:spPr>
        <a:xfrm>
          <a:off x="208511" y="3604793"/>
          <a:ext cx="379111" cy="37911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F90B42-CA80-4379-A531-EE1034538069}">
      <dsp:nvSpPr>
        <dsp:cNvPr id="0" name=""/>
        <dsp:cNvSpPr/>
      </dsp:nvSpPr>
      <dsp:spPr>
        <a:xfrm>
          <a:off x="796133" y="3449702"/>
          <a:ext cx="8713626" cy="689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50" tIns="72950" rIns="72950" bIns="7295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Dr. Baker-</a:t>
          </a:r>
          <a:r>
            <a:rPr lang="en-US" sz="1800" kern="1200" dirty="0" err="1"/>
            <a:t>Ericzén</a:t>
          </a:r>
          <a:r>
            <a:rPr lang="en-US" sz="1800" kern="1200" dirty="0"/>
            <a:t> was awarded the 2024 SDSU Outstanding Faculty Research, Scholarship and Creativity Award (RSCA) Award!</a:t>
          </a:r>
        </a:p>
      </dsp:txBody>
      <dsp:txXfrm>
        <a:off x="796133" y="3449702"/>
        <a:ext cx="8713626" cy="6892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32AD3-155C-43D0-8A2C-44232E408750}">
      <dsp:nvSpPr>
        <dsp:cNvPr id="0" name=""/>
        <dsp:cNvSpPr/>
      </dsp:nvSpPr>
      <dsp:spPr>
        <a:xfrm>
          <a:off x="0" y="2408"/>
          <a:ext cx="113785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47E815-4EF3-49C2-A2E0-ED7F3196B01A}">
      <dsp:nvSpPr>
        <dsp:cNvPr id="0" name=""/>
        <dsp:cNvSpPr/>
      </dsp:nvSpPr>
      <dsp:spPr>
        <a:xfrm>
          <a:off x="0" y="2408"/>
          <a:ext cx="11378539" cy="821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Bahnschrift SemiBold" panose="020B0502040204020203" pitchFamily="34" charset="0"/>
            </a:rPr>
            <a:t>Online Calendar </a:t>
          </a:r>
        </a:p>
      </dsp:txBody>
      <dsp:txXfrm>
        <a:off x="0" y="2408"/>
        <a:ext cx="11378539" cy="821247"/>
      </dsp:txXfrm>
    </dsp:sp>
    <dsp:sp modelId="{A86BC34A-4D53-4A86-A6E8-B63300008605}">
      <dsp:nvSpPr>
        <dsp:cNvPr id="0" name=""/>
        <dsp:cNvSpPr/>
      </dsp:nvSpPr>
      <dsp:spPr>
        <a:xfrm>
          <a:off x="0" y="823655"/>
          <a:ext cx="113785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7F6518-E4F8-4982-86C2-2A3593904DAE}">
      <dsp:nvSpPr>
        <dsp:cNvPr id="0" name=""/>
        <dsp:cNvSpPr/>
      </dsp:nvSpPr>
      <dsp:spPr>
        <a:xfrm>
          <a:off x="0" y="823655"/>
          <a:ext cx="11378539" cy="821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u="sng" kern="1200" dirty="0">
              <a:hlinkClick xmlns:r="http://schemas.openxmlformats.org/officeDocument/2006/relationships" r:id="rId1"/>
            </a:rPr>
            <a:t>EFRC Events </a:t>
          </a:r>
          <a:endParaRPr lang="en-US" sz="3100" kern="1200" dirty="0"/>
        </a:p>
      </dsp:txBody>
      <dsp:txXfrm>
        <a:off x="0" y="823655"/>
        <a:ext cx="11378539" cy="821247"/>
      </dsp:txXfrm>
    </dsp:sp>
    <dsp:sp modelId="{529FAA58-A270-490E-811A-2E5159B5F160}">
      <dsp:nvSpPr>
        <dsp:cNvPr id="0" name=""/>
        <dsp:cNvSpPr/>
      </dsp:nvSpPr>
      <dsp:spPr>
        <a:xfrm>
          <a:off x="0" y="1644902"/>
          <a:ext cx="113785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98A4C-39D7-47CF-A8FF-FBB8E1A7581E}">
      <dsp:nvSpPr>
        <dsp:cNvPr id="0" name=""/>
        <dsp:cNvSpPr/>
      </dsp:nvSpPr>
      <dsp:spPr>
        <a:xfrm>
          <a:off x="0" y="1644902"/>
          <a:ext cx="11378539" cy="821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Bahnschrift SemiBold" panose="020B0502040204020203" pitchFamily="34" charset="0"/>
            </a:rPr>
            <a:t>Like / follow / subscribe: </a:t>
          </a:r>
        </a:p>
      </dsp:txBody>
      <dsp:txXfrm>
        <a:off x="0" y="1644902"/>
        <a:ext cx="11378539" cy="821247"/>
      </dsp:txXfrm>
    </dsp:sp>
    <dsp:sp modelId="{00FBA87F-4865-4A1E-B1BE-3626A8A09815}">
      <dsp:nvSpPr>
        <dsp:cNvPr id="0" name=""/>
        <dsp:cNvSpPr/>
      </dsp:nvSpPr>
      <dsp:spPr>
        <a:xfrm>
          <a:off x="0" y="2466150"/>
          <a:ext cx="113785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EC9238-A53D-4480-89D9-899FEA111168}">
      <dsp:nvSpPr>
        <dsp:cNvPr id="0" name=""/>
        <dsp:cNvSpPr/>
      </dsp:nvSpPr>
      <dsp:spPr>
        <a:xfrm>
          <a:off x="0" y="2466150"/>
          <a:ext cx="11378539" cy="821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u="sng" kern="1200" dirty="0">
              <a:hlinkClick xmlns:r="http://schemas.openxmlformats.org/officeDocument/2006/relationships" r:id="rId2"/>
            </a:rPr>
            <a:t>https://www.facebook.com/Efrconline/</a:t>
          </a:r>
          <a:endParaRPr lang="en-US" sz="3100" kern="1200" dirty="0"/>
        </a:p>
      </dsp:txBody>
      <dsp:txXfrm>
        <a:off x="0" y="2466150"/>
        <a:ext cx="11378539" cy="821247"/>
      </dsp:txXfrm>
    </dsp:sp>
    <dsp:sp modelId="{FB82FF60-F73D-4ADB-A7CA-72A043E62479}">
      <dsp:nvSpPr>
        <dsp:cNvPr id="0" name=""/>
        <dsp:cNvSpPr/>
      </dsp:nvSpPr>
      <dsp:spPr>
        <a:xfrm>
          <a:off x="0" y="3287397"/>
          <a:ext cx="113785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B16FF8-A9C3-4FF7-9EB8-273F7AB44E42}">
      <dsp:nvSpPr>
        <dsp:cNvPr id="0" name=""/>
        <dsp:cNvSpPr/>
      </dsp:nvSpPr>
      <dsp:spPr>
        <a:xfrm>
          <a:off x="0" y="3287397"/>
          <a:ext cx="11378539" cy="821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u="sng" kern="1200" dirty="0">
              <a:hlinkClick xmlns:r="http://schemas.openxmlformats.org/officeDocument/2006/relationships" r:id="rId3"/>
            </a:rPr>
            <a:t>https://www.instagram.com/efrc_online/</a:t>
          </a:r>
          <a:endParaRPr lang="en-US" sz="3100" kern="1200" dirty="0"/>
        </a:p>
      </dsp:txBody>
      <dsp:txXfrm>
        <a:off x="0" y="3287397"/>
        <a:ext cx="11378539" cy="821247"/>
      </dsp:txXfrm>
    </dsp:sp>
    <dsp:sp modelId="{F217F0EA-150E-4929-BD38-9385790F7F39}">
      <dsp:nvSpPr>
        <dsp:cNvPr id="0" name=""/>
        <dsp:cNvSpPr/>
      </dsp:nvSpPr>
      <dsp:spPr>
        <a:xfrm>
          <a:off x="0" y="4108644"/>
          <a:ext cx="113785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70AC84-2B51-45DD-87A9-E99D9A5DB4B4}">
      <dsp:nvSpPr>
        <dsp:cNvPr id="0" name=""/>
        <dsp:cNvSpPr/>
      </dsp:nvSpPr>
      <dsp:spPr>
        <a:xfrm>
          <a:off x="0" y="4108644"/>
          <a:ext cx="11378539" cy="821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u="sng" kern="1200" dirty="0">
              <a:hlinkClick xmlns:r="http://schemas.openxmlformats.org/officeDocument/2006/relationships" r:id="rId4"/>
            </a:rPr>
            <a:t>https://www.youtube.com/@ExceptionalFamilyResourceCntr.</a:t>
          </a:r>
          <a:endParaRPr lang="en-US" sz="3100" kern="1200" dirty="0"/>
        </a:p>
      </dsp:txBody>
      <dsp:txXfrm>
        <a:off x="0" y="4108644"/>
        <a:ext cx="11378539" cy="8212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DBE3A-730A-F243-BDF2-99E0FF309560}">
      <dsp:nvSpPr>
        <dsp:cNvPr id="0" name=""/>
        <dsp:cNvSpPr/>
      </dsp:nvSpPr>
      <dsp:spPr>
        <a:xfrm>
          <a:off x="0" y="113"/>
          <a:ext cx="10206680" cy="7731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Final year of 5-year grant - $3,344,560 per year</a:t>
          </a:r>
          <a:endParaRPr lang="en-US" sz="2400" kern="1200" dirty="0"/>
        </a:p>
      </dsp:txBody>
      <dsp:txXfrm>
        <a:off x="37743" y="37856"/>
        <a:ext cx="10131194" cy="697676"/>
      </dsp:txXfrm>
    </dsp:sp>
    <dsp:sp modelId="{BA95C8AC-FD82-6F4C-A76F-C3870E7D6DD0}">
      <dsp:nvSpPr>
        <dsp:cNvPr id="0" name=""/>
        <dsp:cNvSpPr/>
      </dsp:nvSpPr>
      <dsp:spPr>
        <a:xfrm>
          <a:off x="0" y="785735"/>
          <a:ext cx="10206680" cy="7731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/>
            <a:t>All targets achieved</a:t>
          </a:r>
          <a:endParaRPr lang="en-US" sz="2400" kern="1200"/>
        </a:p>
      </dsp:txBody>
      <dsp:txXfrm>
        <a:off x="37743" y="823478"/>
        <a:ext cx="10131194" cy="697676"/>
      </dsp:txXfrm>
    </dsp:sp>
    <dsp:sp modelId="{EEE9B0C8-D83F-BC41-A2A5-B3D79D635FD3}">
      <dsp:nvSpPr>
        <dsp:cNvPr id="0" name=""/>
        <dsp:cNvSpPr/>
      </dsp:nvSpPr>
      <dsp:spPr>
        <a:xfrm>
          <a:off x="0" y="1571357"/>
          <a:ext cx="10206680" cy="7731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/>
            <a:t>24 intensive technical assistance agreements</a:t>
          </a:r>
          <a:endParaRPr lang="en-US" sz="2400" kern="1200"/>
        </a:p>
      </dsp:txBody>
      <dsp:txXfrm>
        <a:off x="37743" y="1609100"/>
        <a:ext cx="10131194" cy="697676"/>
      </dsp:txXfrm>
    </dsp:sp>
    <dsp:sp modelId="{91743EA4-B35E-D043-AEE5-5295A20767AB}">
      <dsp:nvSpPr>
        <dsp:cNvPr id="0" name=""/>
        <dsp:cNvSpPr/>
      </dsp:nvSpPr>
      <dsp:spPr>
        <a:xfrm>
          <a:off x="0" y="2356979"/>
          <a:ext cx="10206680" cy="7731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/>
            <a:t>All 78 VR agencies received at least targeted TA and training</a:t>
          </a:r>
          <a:endParaRPr lang="en-US" sz="2400" kern="1200"/>
        </a:p>
      </dsp:txBody>
      <dsp:txXfrm>
        <a:off x="37743" y="2394722"/>
        <a:ext cx="10131194" cy="697676"/>
      </dsp:txXfrm>
    </dsp:sp>
    <dsp:sp modelId="{E69AB55E-7D4C-0F40-91AC-6C5DB71ED585}">
      <dsp:nvSpPr>
        <dsp:cNvPr id="0" name=""/>
        <dsp:cNvSpPr/>
      </dsp:nvSpPr>
      <dsp:spPr>
        <a:xfrm>
          <a:off x="0" y="3142601"/>
          <a:ext cx="10206680" cy="7731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/>
            <a:t>More than 1,600 TA events</a:t>
          </a:r>
          <a:endParaRPr lang="en-US" sz="2400" kern="1200"/>
        </a:p>
      </dsp:txBody>
      <dsp:txXfrm>
        <a:off x="37743" y="3180344"/>
        <a:ext cx="10131194" cy="697676"/>
      </dsp:txXfrm>
    </dsp:sp>
    <dsp:sp modelId="{B142EC12-23F1-1E49-AE25-3451533B6DBE}">
      <dsp:nvSpPr>
        <dsp:cNvPr id="0" name=""/>
        <dsp:cNvSpPr/>
      </dsp:nvSpPr>
      <dsp:spPr>
        <a:xfrm>
          <a:off x="0" y="3928223"/>
          <a:ext cx="10206680" cy="7731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/>
            <a:t>More than 12,500 VR staff received TA and training (not an unduplicated amount)</a:t>
          </a:r>
          <a:endParaRPr lang="en-US" sz="2400" kern="1200"/>
        </a:p>
      </dsp:txBody>
      <dsp:txXfrm>
        <a:off x="37743" y="3965966"/>
        <a:ext cx="10131194" cy="6976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5FDD5-A2D3-C041-B8DD-F9355D8C5552}">
      <dsp:nvSpPr>
        <dsp:cNvPr id="0" name=""/>
        <dsp:cNvSpPr/>
      </dsp:nvSpPr>
      <dsp:spPr>
        <a:xfrm>
          <a:off x="0" y="22500"/>
          <a:ext cx="68580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/>
            <a:t>CNMI - $23,987</a:t>
          </a:r>
          <a:endParaRPr lang="en-US" sz="2500" kern="1200"/>
        </a:p>
      </dsp:txBody>
      <dsp:txXfrm>
        <a:off x="28557" y="51057"/>
        <a:ext cx="6800886" cy="527886"/>
      </dsp:txXfrm>
    </dsp:sp>
    <dsp:sp modelId="{8D1B3F9B-F122-D14E-AEA7-736E559C0D12}">
      <dsp:nvSpPr>
        <dsp:cNvPr id="0" name=""/>
        <dsp:cNvSpPr/>
      </dsp:nvSpPr>
      <dsp:spPr>
        <a:xfrm>
          <a:off x="0" y="679500"/>
          <a:ext cx="68580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/>
            <a:t>Florida General - $96,367</a:t>
          </a:r>
          <a:endParaRPr lang="en-US" sz="2500" kern="1200"/>
        </a:p>
      </dsp:txBody>
      <dsp:txXfrm>
        <a:off x="28557" y="708057"/>
        <a:ext cx="6800886" cy="527886"/>
      </dsp:txXfrm>
    </dsp:sp>
    <dsp:sp modelId="{1AD58707-562D-1F48-B724-9C425F17D421}">
      <dsp:nvSpPr>
        <dsp:cNvPr id="0" name=""/>
        <dsp:cNvSpPr/>
      </dsp:nvSpPr>
      <dsp:spPr>
        <a:xfrm>
          <a:off x="0" y="1336500"/>
          <a:ext cx="68580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/>
            <a:t>Florida Blind - $79,522</a:t>
          </a:r>
          <a:endParaRPr lang="en-US" sz="2500" kern="1200"/>
        </a:p>
      </dsp:txBody>
      <dsp:txXfrm>
        <a:off x="28557" y="1365057"/>
        <a:ext cx="6800886" cy="527886"/>
      </dsp:txXfrm>
    </dsp:sp>
    <dsp:sp modelId="{D6A651A1-E9E2-A04C-A34B-35A8987A46C1}">
      <dsp:nvSpPr>
        <dsp:cNvPr id="0" name=""/>
        <dsp:cNvSpPr/>
      </dsp:nvSpPr>
      <dsp:spPr>
        <a:xfrm>
          <a:off x="0" y="1993500"/>
          <a:ext cx="68580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/>
            <a:t>New Mexico General - $49,894</a:t>
          </a:r>
          <a:endParaRPr lang="en-US" sz="2500" kern="1200"/>
        </a:p>
      </dsp:txBody>
      <dsp:txXfrm>
        <a:off x="28557" y="2022057"/>
        <a:ext cx="6800886" cy="527886"/>
      </dsp:txXfrm>
    </dsp:sp>
    <dsp:sp modelId="{CA9702C6-5B4D-F143-AD44-F52DC2BBDFBF}">
      <dsp:nvSpPr>
        <dsp:cNvPr id="0" name=""/>
        <dsp:cNvSpPr/>
      </dsp:nvSpPr>
      <dsp:spPr>
        <a:xfrm>
          <a:off x="0" y="2650500"/>
          <a:ext cx="68580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/>
            <a:t>Oregon General - $76,751</a:t>
          </a:r>
          <a:endParaRPr lang="en-US" sz="2500" kern="1200"/>
        </a:p>
      </dsp:txBody>
      <dsp:txXfrm>
        <a:off x="28557" y="2679057"/>
        <a:ext cx="6800886" cy="527886"/>
      </dsp:txXfrm>
    </dsp:sp>
    <dsp:sp modelId="{45073059-7F3E-8847-937E-331BB3DB9B38}">
      <dsp:nvSpPr>
        <dsp:cNvPr id="0" name=""/>
        <dsp:cNvSpPr/>
      </dsp:nvSpPr>
      <dsp:spPr>
        <a:xfrm>
          <a:off x="0" y="3307500"/>
          <a:ext cx="68580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/>
            <a:t>Hawaii - $96,267</a:t>
          </a:r>
          <a:endParaRPr lang="en-US" sz="2500" kern="1200"/>
        </a:p>
      </dsp:txBody>
      <dsp:txXfrm>
        <a:off x="28557" y="3336057"/>
        <a:ext cx="6800886" cy="527886"/>
      </dsp:txXfrm>
    </dsp:sp>
    <dsp:sp modelId="{DFC9EC4B-8283-B541-8CC5-5A588A12E24C}">
      <dsp:nvSpPr>
        <dsp:cNvPr id="0" name=""/>
        <dsp:cNvSpPr/>
      </dsp:nvSpPr>
      <dsp:spPr>
        <a:xfrm>
          <a:off x="0" y="3964500"/>
          <a:ext cx="68580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/>
            <a:t>DC - $142,338</a:t>
          </a:r>
          <a:endParaRPr lang="en-US" sz="2500" kern="1200"/>
        </a:p>
      </dsp:txBody>
      <dsp:txXfrm>
        <a:off x="28557" y="3993057"/>
        <a:ext cx="6800886" cy="527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1268B-8AC2-4239-8FAF-7C144C210720}" type="datetimeFigureOut">
              <a:rPr lang="en-US"/>
              <a:t>12/15/2024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A2C8-71FC-43D0-BD87-0547616971F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D8362-6D63-40AC-BAA9-90C3AE6D5875}" type="datetimeFigureOut">
              <a:rPr lang="en-US"/>
              <a:t>12/15/2024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9446-6953-447E-A4E3-E7CFBF8700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9" name="Google Shape;17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4890b3bfad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g24890b3bfad_0_407:notes"/>
          <p:cNvSpPr txBox="1">
            <a:spLocks noGrp="1"/>
          </p:cNvSpPr>
          <p:nvPr>
            <p:ph type="body" idx="1"/>
          </p:nvPr>
        </p:nvSpPr>
        <p:spPr>
          <a:xfrm>
            <a:off x="731520" y="4620579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Joe</a:t>
            </a:r>
            <a:endParaRPr/>
          </a:p>
        </p:txBody>
      </p:sp>
      <p:sp>
        <p:nvSpPr>
          <p:cNvPr id="380" name="Google Shape;380;g24890b3bfad_0_407:notes"/>
          <p:cNvSpPr txBox="1">
            <a:spLocks noGrp="1"/>
          </p:cNvSpPr>
          <p:nvPr>
            <p:ph type="sldNum" idx="12"/>
          </p:nvPr>
        </p:nvSpPr>
        <p:spPr>
          <a:xfrm>
            <a:off x="4143589" y="9119475"/>
            <a:ext cx="31698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ter3"/>
          <p:cNvSpPr/>
          <p:nvPr/>
        </p:nvSpPr>
        <p:spPr bwMode="gray"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sky"/>
          <p:cNvSpPr/>
          <p:nvPr/>
        </p:nvSpPr>
        <p:spPr bwMode="white"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water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water1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12/15/2024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12/15/2024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219200" y="3974485"/>
            <a:ext cx="96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1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rot="5400000">
            <a:off x="6036236" y="992932"/>
            <a:ext cx="123451" cy="9475816"/>
          </a:xfrm>
          <a:custGeom>
            <a:avLst/>
            <a:gdLst/>
            <a:ahLst/>
            <a:cxnLst/>
            <a:rect l="l" t="t" r="r" b="b"/>
            <a:pathLst>
              <a:path w="4938" h="91029" extrusionOk="0">
                <a:moveTo>
                  <a:pt x="0" y="0"/>
                </a:moveTo>
                <a:lnTo>
                  <a:pt x="4938" y="0"/>
                </a:lnTo>
                <a:lnTo>
                  <a:pt x="4938" y="91029"/>
                </a:lnTo>
                <a:lnTo>
                  <a:pt x="0" y="91029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4" name="Google Shape;14;p2"/>
          <p:cNvSpPr/>
          <p:nvPr/>
        </p:nvSpPr>
        <p:spPr>
          <a:xfrm rot="10800000">
            <a:off x="881331" y="4860133"/>
            <a:ext cx="1440000" cy="13268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FFFFFF"/>
            </a:solidFill>
            <a:prstDash val="dash"/>
            <a:round/>
            <a:headEnd type="triangle" w="sm" len="sm"/>
            <a:tailEnd type="triangl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15" name="Google Shape;15;p2"/>
          <p:cNvCxnSpPr/>
          <p:nvPr/>
        </p:nvCxnSpPr>
        <p:spPr>
          <a:xfrm>
            <a:off x="11062324" y="3066475"/>
            <a:ext cx="0" cy="2766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triangle" w="sm" len="sm"/>
            <a:tailEnd type="triangle" w="sm" len="sm"/>
          </a:ln>
        </p:spPr>
      </p:cxnSp>
      <p:sp>
        <p:nvSpPr>
          <p:cNvPr id="16" name="Google Shape;16;p2"/>
          <p:cNvSpPr/>
          <p:nvPr/>
        </p:nvSpPr>
        <p:spPr>
          <a:xfrm rot="-5400000">
            <a:off x="6034269" y="-1725157"/>
            <a:ext cx="123451" cy="9475816"/>
          </a:xfrm>
          <a:custGeom>
            <a:avLst/>
            <a:gdLst/>
            <a:ahLst/>
            <a:cxnLst/>
            <a:rect l="l" t="t" r="r" b="b"/>
            <a:pathLst>
              <a:path w="4938" h="91029" extrusionOk="0">
                <a:moveTo>
                  <a:pt x="0" y="0"/>
                </a:moveTo>
                <a:lnTo>
                  <a:pt x="4938" y="0"/>
                </a:lnTo>
                <a:lnTo>
                  <a:pt x="4938" y="91029"/>
                </a:lnTo>
                <a:lnTo>
                  <a:pt x="0" y="91029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dashDot"/>
            <a:miter lim="8000"/>
            <a:headEnd type="none" w="med" len="med"/>
            <a:tailEnd type="none" w="med" len="med"/>
          </a:ln>
        </p:spPr>
      </p:sp>
      <p:sp>
        <p:nvSpPr>
          <p:cNvPr id="17" name="Google Shape;17;p2"/>
          <p:cNvSpPr/>
          <p:nvPr/>
        </p:nvSpPr>
        <p:spPr>
          <a:xfrm>
            <a:off x="9621739" y="2518247"/>
            <a:ext cx="1860000" cy="17140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FFFFFF"/>
            </a:solidFill>
            <a:prstDash val="dash"/>
            <a:round/>
            <a:headEnd type="triangle" w="sm" len="sm"/>
            <a:tailEnd type="triangl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9911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12/15/2024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12/15/2024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12/15/2024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12/15/2024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12/15/2024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12/15/2024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12/15/2024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12/15/2024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8" name="water3"/>
          <p:cNvSpPr/>
          <p:nvPr/>
        </p:nvSpPr>
        <p:spPr bwMode="gray"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water2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water1"/>
          <p:cNvPicPr>
            <a:picLocks noChangeAspect="1"/>
          </p:cNvPicPr>
          <p:nvPr/>
        </p:nvPicPr>
        <p:blipFill rotWithShape="1">
          <a:blip r:embed="rId1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5586B75A-687E-405C-8A0B-8D00578BA2C3}" type="datetime1">
              <a:rPr lang="en-US" smtClean="0"/>
              <a:pPr/>
              <a:t>12/15/2024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8pPr>
      <a:lvl9pPr marL="2240280" indent="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None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frconline.org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 ?><Relationships xmlns="http://schemas.openxmlformats.org/package/2006/relationships"><Relationship Id="rId8" Target="../media/image26.png" Type="http://schemas.openxmlformats.org/officeDocument/2006/relationships/image"/><Relationship Id="rId3" Target="../notesSlides/notesSlide1.xml" Type="http://schemas.openxmlformats.org/officeDocument/2006/relationships/notesSlide"/><Relationship Id="rId7" Target="../media/image25.png" Type="http://schemas.openxmlformats.org/officeDocument/2006/relationships/image"/><Relationship Id="rId2" Target="../slideLayouts/slideLayout1.xml" Type="http://schemas.openxmlformats.org/officeDocument/2006/relationships/slideLayout"/><Relationship Id="rId1" Target="../tags/tag15.xml" Type="http://schemas.openxmlformats.org/officeDocument/2006/relationships/tags"/><Relationship Id="rId6" Target="../media/image24.jpeg" Type="http://schemas.openxmlformats.org/officeDocument/2006/relationships/image"/><Relationship Id="rId5" Target="../media/image23.jpeg" Type="http://schemas.openxmlformats.org/officeDocument/2006/relationships/image"/><Relationship Id="rId10" Target="../media/image28.png" Type="http://schemas.openxmlformats.org/officeDocument/2006/relationships/image"/><Relationship Id="rId4" Target="../media/image22.jpeg" Type="http://schemas.openxmlformats.org/officeDocument/2006/relationships/image"/><Relationship Id="rId9" Target="../media/image27.png" Type="http://schemas.openxmlformats.org/officeDocument/2006/relationships/image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notesSlide" Target="../notesSlides/notesSlide3.xml"/><Relationship Id="rId7" Type="http://schemas.openxmlformats.org/officeDocument/2006/relationships/diagramQuickStyle" Target="../diagrams/quickStyl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10" Type="http://schemas.openxmlformats.org/officeDocument/2006/relationships/image" Target="../media/image30.png"/><Relationship Id="rId4" Type="http://schemas.openxmlformats.org/officeDocument/2006/relationships/image" Target="../media/image22.jpeg"/><Relationship Id="rId9" Type="http://schemas.microsoft.com/office/2007/relationships/diagramDrawing" Target="../diagrams/drawing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eativesupport.org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rtac-qm.org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slideLayouts/slideLayout3.xml" Type="http://schemas.openxmlformats.org/officeDocument/2006/relationships/slideLayout"/><Relationship Id="rId1" Target="../tags/tag9.xml" Type="http://schemas.openxmlformats.org/officeDocument/2006/relationships/tags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SDSU ARPE &amp; </a:t>
            </a:r>
            <a:br>
              <a:rPr lang="en-US" dirty="0"/>
            </a:br>
            <a:r>
              <a:rPr lang="en-US" dirty="0"/>
              <a:t>Interwork Institute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year in review</a:t>
            </a:r>
          </a:p>
          <a:p>
            <a:r>
              <a:rPr lang="en-US" dirty="0"/>
              <a:t>December 12,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4FC1B-EB7A-1B96-607A-0A25E00F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</p:spPr>
        <p:txBody>
          <a:bodyPr anchor="b">
            <a:normAutofit/>
          </a:bodyPr>
          <a:lstStyle/>
          <a:p>
            <a:r>
              <a:rPr lang="en-US" dirty="0"/>
              <a:t>ARPE updates </a:t>
            </a:r>
          </a:p>
        </p:txBody>
      </p:sp>
      <p:graphicFrame>
        <p:nvGraphicFramePr>
          <p:cNvPr id="5" name="Content Placeholder 2" descr="List of ARPE Updates">
            <a:extLst>
              <a:ext uri="{FF2B5EF4-FFF2-40B4-BE49-F238E27FC236}">
                <a16:creationId xmlns:a16="http://schemas.microsoft.com/office/drawing/2014/main" id="{84690896-EAFB-1E23-91B9-ADDFDAE603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44099"/>
              </p:ext>
            </p:extLst>
          </p:nvPr>
        </p:nvGraphicFramePr>
        <p:xfrm>
          <a:off x="1341120" y="1572768"/>
          <a:ext cx="9509760" cy="4142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0767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FDD16-6C8B-A1FC-BD3F-50C61AAEF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172253"/>
            <a:ext cx="9509759" cy="1088136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How ARPE &amp; Interwork intersect for research, student support, professional development:</a:t>
            </a:r>
          </a:p>
        </p:txBody>
      </p:sp>
      <p:graphicFrame>
        <p:nvGraphicFramePr>
          <p:cNvPr id="5" name="Content Placeholder 2" descr="List of Research Intersections">
            <a:extLst>
              <a:ext uri="{FF2B5EF4-FFF2-40B4-BE49-F238E27FC236}">
                <a16:creationId xmlns:a16="http://schemas.microsoft.com/office/drawing/2014/main" id="{B06974E0-F344-52CD-58E8-EA100DB86E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4937673"/>
              </p:ext>
            </p:extLst>
          </p:nvPr>
        </p:nvGraphicFramePr>
        <p:xfrm>
          <a:off x="543699" y="1421027"/>
          <a:ext cx="10738022" cy="4454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8715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88F3D-B62D-E82C-D07A-0E04A963F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</p:spPr>
        <p:txBody>
          <a:bodyPr anchor="b">
            <a:normAutofit/>
          </a:bodyPr>
          <a:lstStyle/>
          <a:p>
            <a:r>
              <a:rPr lang="en-US" dirty="0"/>
              <a:t>A few individual accomplishments:</a:t>
            </a:r>
          </a:p>
        </p:txBody>
      </p:sp>
      <p:graphicFrame>
        <p:nvGraphicFramePr>
          <p:cNvPr id="5" name="Content Placeholder 2" descr="Individual Accomplishment">
            <a:extLst>
              <a:ext uri="{FF2B5EF4-FFF2-40B4-BE49-F238E27FC236}">
                <a16:creationId xmlns:a16="http://schemas.microsoft.com/office/drawing/2014/main" id="{A5FE0F3F-717E-C202-B45F-24EDDB090A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6963803"/>
              </p:ext>
            </p:extLst>
          </p:nvPr>
        </p:nvGraphicFramePr>
        <p:xfrm>
          <a:off x="1341120" y="1572768"/>
          <a:ext cx="9509760" cy="4142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5570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C0917B-1369-4785-EFCB-A823F34CA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9829" y="381000"/>
            <a:ext cx="9135588" cy="2667000"/>
          </a:xfrm>
        </p:spPr>
        <p:txBody>
          <a:bodyPr/>
          <a:lstStyle/>
          <a:p>
            <a:r>
              <a:rPr lang="en-US" dirty="0"/>
              <a:t>Exceptional Family Resource Center (EFRC)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29EB94B-7828-2257-72B8-2D9508E8E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5521" y="3185983"/>
            <a:ext cx="6515955" cy="990600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3"/>
              </a:rPr>
              <a:t>https://efrconline.org</a:t>
            </a:r>
            <a:r>
              <a:rPr lang="en-US" sz="24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1B5CFF-4F86-03A9-5A04-C9A5EF37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1476" y="3297195"/>
            <a:ext cx="2650524" cy="35340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FE4B46-D6E7-9854-CB00-F93C94B14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36" y="0"/>
            <a:ext cx="2571750" cy="3429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291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C41FB4-6646-4EAD-86C0-5999E6BDB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775" y="4123378"/>
            <a:ext cx="2213170" cy="147020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9A92246-02F6-50FA-347B-C165AC85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1074" y="1543045"/>
            <a:ext cx="2529607" cy="25296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2" name="Google Shape;182;p8"/>
          <p:cNvSpPr txBox="1">
            <a:spLocks noGrp="1"/>
          </p:cNvSpPr>
          <p:nvPr>
            <p:ph type="ctrTitle"/>
          </p:nvPr>
        </p:nvSpPr>
        <p:spPr>
          <a:xfrm>
            <a:off x="108585" y="236490"/>
            <a:ext cx="8406744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6822"/>
              </a:buClr>
              <a:buSzPts val="4000"/>
              <a:buFont typeface="Overlock"/>
              <a:buNone/>
            </a:pPr>
            <a:r>
              <a:rPr lang="en-US" sz="4000" dirty="0">
                <a:solidFill>
                  <a:srgbClr val="EE6822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EFRC Self-Care Activities &amp; Resources</a:t>
            </a:r>
            <a:endParaRPr dirty="0">
              <a:latin typeface="Berlin Sans FB" panose="020E0602020502020306" pitchFamily="34" charset="0"/>
            </a:endParaRPr>
          </a:p>
        </p:txBody>
      </p:sp>
      <p:pic>
        <p:nvPicPr>
          <p:cNvPr id="3" name="Picture 2" descr="Mindful Motion">
            <a:extLst>
              <a:ext uri="{FF2B5EF4-FFF2-40B4-BE49-F238E27FC236}">
                <a16:creationId xmlns:a16="http://schemas.microsoft.com/office/drawing/2014/main" id="{58956C7E-0FBE-5AAE-E50B-2BE692E59D5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008" y="1487280"/>
            <a:ext cx="3282254" cy="2494684"/>
          </a:xfrm>
          <a:prstGeom prst="rect">
            <a:avLst/>
          </a:prstGeom>
        </p:spPr>
      </p:pic>
      <p:pic>
        <p:nvPicPr>
          <p:cNvPr id="184" name="Google Shape;184;p8" descr="EFRC Connect and Create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39692">
            <a:off x="4894767" y="1391655"/>
            <a:ext cx="2707265" cy="258154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BB77CA-C7C4-EC5B-0468-B7E78722A39C}"/>
              </a:ext>
            </a:extLst>
          </p:cNvPr>
          <p:cNvSpPr txBox="1"/>
          <p:nvPr/>
        </p:nvSpPr>
        <p:spPr>
          <a:xfrm>
            <a:off x="8601073" y="1532863"/>
            <a:ext cx="16342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effectLst/>
              </a:rPr>
              <a:t>JUST </a:t>
            </a:r>
            <a:br>
              <a:rPr lang="en-US" b="1" i="0" dirty="0">
                <a:effectLst/>
              </a:rPr>
            </a:br>
            <a:r>
              <a:rPr lang="en-US" b="1" i="0" dirty="0">
                <a:effectLst/>
              </a:rPr>
              <a:t>BREATHE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2D2AB1-B736-0C12-CEBF-1CD145AE2BF1}"/>
              </a:ext>
            </a:extLst>
          </p:cNvPr>
          <p:cNvSpPr txBox="1"/>
          <p:nvPr/>
        </p:nvSpPr>
        <p:spPr>
          <a:xfrm>
            <a:off x="10009623" y="3355758"/>
            <a:ext cx="1291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CALM STRIPS</a:t>
            </a:r>
          </a:p>
        </p:txBody>
      </p:sp>
      <p:pic>
        <p:nvPicPr>
          <p:cNvPr id="183" name="Google Shape;183;p8" descr="Book Circle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839999">
            <a:off x="-90210" y="3332624"/>
            <a:ext cx="2886157" cy="26200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 descr="Early Start Together">
            <a:extLst>
              <a:ext uri="{FF2B5EF4-FFF2-40B4-BE49-F238E27FC236}">
                <a16:creationId xmlns:a16="http://schemas.microsoft.com/office/drawing/2014/main" id="{305B61BB-BCC1-B79B-318E-5077FB8DFDB2}"/>
              </a:ext>
            </a:extLst>
          </p:cNvPr>
          <p:cNvSpPr txBox="1"/>
          <p:nvPr/>
        </p:nvSpPr>
        <p:spPr>
          <a:xfrm>
            <a:off x="5703965" y="4194472"/>
            <a:ext cx="2429305" cy="1328023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4472C4"/>
                </a:solidFill>
                <a:latin typeface="Berlin Sans FB" panose="020E0602020502020306" pitchFamily="34" charset="0"/>
              </a:rPr>
              <a:t>Early Start</a:t>
            </a:r>
          </a:p>
          <a:p>
            <a:pPr algn="ctr"/>
            <a:r>
              <a:rPr lang="en-US" sz="3600" dirty="0">
                <a:solidFill>
                  <a:srgbClr val="4472C4"/>
                </a:solidFill>
                <a:latin typeface="Berlin Sans FB" panose="020E0602020502020306" pitchFamily="34" charset="0"/>
              </a:rPr>
              <a:t> Together</a:t>
            </a:r>
          </a:p>
        </p:txBody>
      </p:sp>
      <p:pic>
        <p:nvPicPr>
          <p:cNvPr id="189" name="Google Shape;189;p8" descr="Grupo de Apoyo en Espeanol"/>
          <p:cNvPicPr preferRelativeResize="0"/>
          <p:nvPr/>
        </p:nvPicPr>
        <p:blipFill rotWithShape="1">
          <a:blip r:embed="rId10" cstate="email">
            <a:clrChange>
              <a:clrFrom>
                <a:srgbClr val="E9F5FC"/>
              </a:clrFrom>
              <a:clrTo>
                <a:srgbClr val="E9F5FC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1697" y="4528351"/>
            <a:ext cx="3008359" cy="78660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74468" y="4620433"/>
            <a:ext cx="839745" cy="881443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67;p11"/>
          <p:cNvSpPr txBox="1">
            <a:spLocks noGrp="1"/>
          </p:cNvSpPr>
          <p:nvPr>
            <p:ph type="title" idx="4294967295"/>
          </p:nvPr>
        </p:nvSpPr>
        <p:spPr>
          <a:xfrm>
            <a:off x="365760" y="185726"/>
            <a:ext cx="9363456" cy="18057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121900" tIns="121900" rIns="121900" bIns="1219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067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EFRC’s </a:t>
            </a:r>
            <a:r>
              <a:rPr kumimoji="0" lang="en-US" sz="5067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LANGUAGE ACCESS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067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PROGRAM</a:t>
            </a:r>
          </a:p>
        </p:txBody>
      </p:sp>
      <p:pic>
        <p:nvPicPr>
          <p:cNvPr id="2" name="Google Shape;97;p14" descr="Chart shows the commonly spoken languages in San Diego and Imperial Counties - Spanish, Vietnamese, Arabic, Somali on the top four.">
            <a:extLst>
              <a:ext uri="{FF2B5EF4-FFF2-40B4-BE49-F238E27FC236}">
                <a16:creationId xmlns:a16="http://schemas.microsoft.com/office/drawing/2014/main" id="{951D0333-660B-8D9F-DEE0-4EE3E35B34EF}"/>
              </a:ext>
            </a:extLst>
          </p:cNvPr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023" y="3256373"/>
            <a:ext cx="5650049" cy="36016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EC9B1A-F99E-2670-FE5E-2744E7ADB81C}"/>
              </a:ext>
            </a:extLst>
          </p:cNvPr>
          <p:cNvSpPr txBox="1"/>
          <p:nvPr/>
        </p:nvSpPr>
        <p:spPr>
          <a:xfrm>
            <a:off x="847344" y="1865494"/>
            <a:ext cx="459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60 languages countywide – </a:t>
            </a:r>
          </a:p>
          <a:p>
            <a:r>
              <a:rPr lang="en-US" sz="2400" dirty="0"/>
              <a:t>35 most commonly spoken in San Diego &amp; Imperial Counties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568B0F-EB7F-D519-16DD-616241457D65}"/>
              </a:ext>
            </a:extLst>
          </p:cNvPr>
          <p:cNvSpPr txBox="1"/>
          <p:nvPr/>
        </p:nvSpPr>
        <p:spPr>
          <a:xfrm>
            <a:off x="6291072" y="1859339"/>
            <a:ext cx="6096000" cy="3247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796" defTabSz="1219170">
              <a:lnSpc>
                <a:spcPct val="115000"/>
              </a:lnSpc>
              <a:spcBef>
                <a:spcPts val="1600"/>
              </a:spcBef>
              <a:buClr>
                <a:srgbClr val="FFFFFF"/>
              </a:buClr>
              <a:buSzPts val="1500"/>
            </a:pPr>
            <a:r>
              <a:rPr lang="en-US" sz="2000" b="1" kern="0" dirty="0">
                <a:latin typeface="Arial"/>
                <a:cs typeface="Arial"/>
                <a:sym typeface="Arial"/>
              </a:rPr>
              <a:t>Improved Service Delivery</a:t>
            </a:r>
          </a:p>
          <a:p>
            <a:pPr marL="787381" lvl="1" defTabSz="1219170">
              <a:lnSpc>
                <a:spcPct val="115000"/>
              </a:lnSpc>
              <a:buClr>
                <a:srgbClr val="FFFFFF"/>
              </a:buClr>
              <a:buSzPts val="1500"/>
            </a:pPr>
            <a:r>
              <a:rPr lang="en-US" sz="2000" kern="0" dirty="0">
                <a:latin typeface="Arial"/>
                <a:cs typeface="Arial"/>
                <a:sym typeface="Arial"/>
              </a:rPr>
              <a:t>Enhancing communication and satisfaction with public services.</a:t>
            </a:r>
          </a:p>
          <a:p>
            <a:pPr marL="177796" defTabSz="1219170">
              <a:lnSpc>
                <a:spcPct val="115000"/>
              </a:lnSpc>
              <a:buClr>
                <a:srgbClr val="FFFFFF"/>
              </a:buClr>
              <a:buSzPts val="1500"/>
            </a:pPr>
            <a:r>
              <a:rPr lang="en-US" sz="2000" b="1" kern="0" dirty="0">
                <a:latin typeface="Arial"/>
                <a:cs typeface="Arial"/>
                <a:sym typeface="Arial"/>
              </a:rPr>
              <a:t>Increased Community Trust</a:t>
            </a:r>
          </a:p>
          <a:p>
            <a:pPr marL="787381" lvl="1" defTabSz="1219170">
              <a:lnSpc>
                <a:spcPct val="115000"/>
              </a:lnSpc>
              <a:buClr>
                <a:srgbClr val="FFFFFF"/>
              </a:buClr>
              <a:buSzPts val="1500"/>
            </a:pPr>
            <a:r>
              <a:rPr lang="en-US" sz="2000" kern="0" dirty="0">
                <a:latin typeface="Arial"/>
                <a:cs typeface="Arial"/>
                <a:sym typeface="Arial"/>
              </a:rPr>
              <a:t>Strengthening relationships between institutions and LEP communities.</a:t>
            </a:r>
          </a:p>
          <a:p>
            <a:pPr marL="177796" defTabSz="1219170">
              <a:lnSpc>
                <a:spcPct val="115000"/>
              </a:lnSpc>
              <a:buClr>
                <a:srgbClr val="FFFFFF"/>
              </a:buClr>
              <a:buSzPts val="1500"/>
            </a:pPr>
            <a:r>
              <a:rPr lang="en-US" sz="2000" b="1" kern="0" dirty="0">
                <a:latin typeface="Arial"/>
                <a:cs typeface="Arial"/>
                <a:sym typeface="Arial"/>
              </a:rPr>
              <a:t>Legal Compliance and Risk Reduction</a:t>
            </a:r>
          </a:p>
          <a:p>
            <a:pPr marL="787381" lvl="1" defTabSz="1219170">
              <a:lnSpc>
                <a:spcPct val="115000"/>
              </a:lnSpc>
              <a:buClr>
                <a:srgbClr val="FFFFFF"/>
              </a:buClr>
              <a:buSzPts val="1500"/>
            </a:pPr>
            <a:r>
              <a:rPr lang="en-US" sz="2000" kern="0" dirty="0">
                <a:latin typeface="Arial"/>
                <a:cs typeface="Arial"/>
                <a:sym typeface="Arial"/>
              </a:rPr>
              <a:t>Avoiding potential lawsuits or penalties by adhering to language access regulations.</a:t>
            </a: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g24890b3bfad_0_40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4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g24890b3bfad_0_407" descr="Showing Connect with EFRC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9825" y="182211"/>
            <a:ext cx="6273600" cy="769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ahnschrift SemiBold" panose="020B0502040204020203" pitchFamily="34" charset="0"/>
                <a:ea typeface="Overlock"/>
                <a:cs typeface="Overlock"/>
                <a:sym typeface="Overlock"/>
              </a:rPr>
              <a:t>Connect with EFRC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Bahnschrift SemiBold" panose="020B0502040204020203" pitchFamily="34" charset="0"/>
              <a:ea typeface="Overlock"/>
              <a:cs typeface="Overlock"/>
              <a:sym typeface="Overlock"/>
            </a:endParaRPr>
          </a:p>
        </p:txBody>
      </p:sp>
      <p:graphicFrame>
        <p:nvGraphicFramePr>
          <p:cNvPr id="389" name="Google Shape;383;g24890b3bfad_0_407" descr="Showing Connect with EFRC">
            <a:extLst>
              <a:ext uri="{FF2B5EF4-FFF2-40B4-BE49-F238E27FC236}">
                <a16:creationId xmlns:a16="http://schemas.microsoft.com/office/drawing/2014/main" id="{4EF06265-FAD4-E0A1-995E-6809A3B2835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8595406"/>
              </p:ext>
            </p:extLst>
          </p:nvPr>
        </p:nvGraphicFramePr>
        <p:xfrm>
          <a:off x="476004" y="1180883"/>
          <a:ext cx="11378539" cy="493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85" name="Google Shape;385;g24890b3bfad_0_407" descr="Showing Connect with EFRC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271947" y="3428989"/>
            <a:ext cx="1342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EFRConline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4" name="Google Shape;384;g24890b3bfad_0_40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5917" y="1650988"/>
            <a:ext cx="1962651" cy="196265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C72E20-EA4D-02AB-A54D-2573ACA59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90351"/>
            <a:ext cx="8178113" cy="2667000"/>
          </a:xfrm>
        </p:spPr>
        <p:txBody>
          <a:bodyPr/>
          <a:lstStyle/>
          <a:p>
            <a:r>
              <a:rPr lang="en-US" dirty="0"/>
              <a:t>Creative Support Alternatives (CSA)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1EF0E9E-2919-4CF3-899C-940E43659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817" y="4757351"/>
            <a:ext cx="7636477" cy="990600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3"/>
              </a:rPr>
              <a:t>http://www.creativesupport.org/</a:t>
            </a:r>
            <a:r>
              <a:rPr lang="en-US" sz="24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F5CD34-6447-6793-7F5F-43AF3708E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8111" y="3669957"/>
            <a:ext cx="3861660" cy="31880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EBA15A-8CDD-9106-46FC-8E36FCAE6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5175" y="-17506"/>
            <a:ext cx="4466825" cy="42383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334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EE181-8CC0-6B9C-26FB-BE751BFAB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216408"/>
            <a:ext cx="9509759" cy="1088136"/>
          </a:xfrm>
        </p:spPr>
        <p:txBody>
          <a:bodyPr/>
          <a:lstStyle/>
          <a:p>
            <a:r>
              <a:rPr lang="en-US" dirty="0"/>
              <a:t>What’s new with CSA: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F1FFC-B745-A470-464D-BE13BA418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09" y="1609839"/>
            <a:ext cx="9509760" cy="4142232"/>
          </a:xfrm>
        </p:spPr>
        <p:txBody>
          <a:bodyPr>
            <a:normAutofit fontScale="25000" lnSpcReduction="20000"/>
          </a:bodyPr>
          <a:lstStyle/>
          <a:p>
            <a:pPr marL="342900" marR="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US" sz="96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Sharing info</a:t>
            </a:r>
            <a:r>
              <a:rPr lang="en-US" sz="9600" kern="100" dirty="0"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9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Supported Life Institute 2024, Josh &amp; Justin at SDSU Credential program, </a:t>
            </a:r>
            <a:r>
              <a:rPr lang="en-US" sz="96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Derly</a:t>
            </a:r>
            <a:r>
              <a:rPr lang="en-US" sz="9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&amp; Mary Ellen at CHOICES Institute/</a:t>
            </a:r>
            <a:r>
              <a:rPr lang="en-US" sz="96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NoCA</a:t>
            </a:r>
            <a:r>
              <a:rPr lang="en-US" sz="9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96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Derly</a:t>
            </a:r>
            <a:r>
              <a:rPr lang="en-US" sz="9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Viri  &amp; Rissa at the People First conference</a:t>
            </a:r>
          </a:p>
          <a:p>
            <a:pPr marL="342900" marR="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US" sz="9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Supporting community</a:t>
            </a:r>
            <a:r>
              <a:rPr lang="en-US" sz="9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: CSA acted as the fiscal sponsor and provided planning support to the self-advocate run San Diego People First Conference.</a:t>
            </a:r>
          </a:p>
          <a:p>
            <a:pPr marL="342900" marR="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US" sz="9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</a:t>
            </a:r>
            <a:r>
              <a:rPr lang="en-US" sz="9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: Justin was featured on CBS News program “The </a:t>
            </a:r>
            <a:r>
              <a:rPr lang="en-US" sz="96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Zevely</a:t>
            </a:r>
            <a:r>
              <a:rPr lang="en-US" sz="9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Zone” with Jeff </a:t>
            </a:r>
            <a:r>
              <a:rPr lang="en-US" sz="96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Zevely</a:t>
            </a:r>
            <a:r>
              <a:rPr lang="en-US" sz="9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Brenda began working at UCSD Hillcrest</a:t>
            </a:r>
          </a:p>
          <a:p>
            <a:pPr marL="228600" marR="0" indent="0">
              <a:lnSpc>
                <a:spcPct val="115000"/>
              </a:lnSpc>
              <a:buNone/>
            </a:pPr>
            <a:endParaRPr lang="en-US" sz="9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266F95-947D-7AC0-2C16-CF00BA3E2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659551" y="4396233"/>
            <a:ext cx="2894227" cy="21706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879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EB1E8-CE4F-A66F-A5B1-9E6BED991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216408"/>
            <a:ext cx="9509759" cy="1088136"/>
          </a:xfrm>
        </p:spPr>
        <p:txBody>
          <a:bodyPr/>
          <a:lstStyle/>
          <a:p>
            <a:r>
              <a:rPr lang="en-US" dirty="0"/>
              <a:t>What’s new with CSA: </a:t>
            </a:r>
            <a:r>
              <a:rPr lang="en-US" sz="2400" i="1" dirty="0"/>
              <a:t>(continued)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EE172-261E-CA96-6024-325EB3E74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191" y="1332676"/>
            <a:ext cx="8930847" cy="4142232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Creative Support Alternatives is accepting new referrals (if you know anyone in need of services or info.)</a:t>
            </a:r>
          </a:p>
          <a:p>
            <a:pPr marL="342900" marR="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Leadership Team development thru expanded &amp; continuing education opportunities and Leadership Retreats</a:t>
            </a:r>
          </a:p>
          <a:p>
            <a:pPr marL="342900" marR="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Developed/maintained expertise with state and federal mandated service requirements and regulations</a:t>
            </a:r>
          </a:p>
          <a:p>
            <a:pPr marL="342900" marR="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Provided a bonus and raise for direct support team members, with another raise anticipated in 2025</a:t>
            </a:r>
          </a:p>
          <a:p>
            <a:pPr marL="228600" marR="0" indent="0">
              <a:lnSpc>
                <a:spcPct val="115000"/>
              </a:lnSpc>
              <a:spcAft>
                <a:spcPts val="800"/>
              </a:spcAft>
              <a:buNone/>
            </a:pP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657385-B969-4E12-32E2-A769B5FCADC7}"/>
              </a:ext>
            </a:extLst>
          </p:cNvPr>
          <p:cNvSpPr txBox="1"/>
          <p:nvPr/>
        </p:nvSpPr>
        <p:spPr>
          <a:xfrm>
            <a:off x="9964132" y="3234860"/>
            <a:ext cx="1951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Autumn, volunteering at </a:t>
            </a:r>
            <a:r>
              <a:rPr lang="en-US" sz="1800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Friends of Cats</a:t>
            </a:r>
            <a:endParaRPr lang="en-US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DD6A9C-3AE2-F5E2-FD1B-899217BEE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9445711" y="415187"/>
            <a:ext cx="3138616" cy="23539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535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1290" y="1495530"/>
            <a:ext cx="3377133" cy="2743200"/>
          </a:xfrm>
        </p:spPr>
        <p:txBody>
          <a:bodyPr/>
          <a:lstStyle/>
          <a:p>
            <a:r>
              <a:rPr lang="en-US" dirty="0"/>
              <a:t>It’s been a year – with all the highs and lows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EBE430-7908-BF95-976F-A5DBE4151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50197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88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594DFC-38CB-183E-1DD1-2A13E2A3EA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0092" y="646750"/>
            <a:ext cx="6709719" cy="2667000"/>
          </a:xfrm>
        </p:spPr>
        <p:txBody>
          <a:bodyPr/>
          <a:lstStyle/>
          <a:p>
            <a:r>
              <a:rPr lang="en-US" dirty="0"/>
              <a:t>VRTAC-QM &amp; VR-related projects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0B06999-ACEB-0ABD-FE72-B2E457311F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3275" y="3906795"/>
            <a:ext cx="7105135" cy="990600"/>
          </a:xfrm>
        </p:spPr>
        <p:txBody>
          <a:bodyPr>
            <a:normAutofit/>
          </a:bodyPr>
          <a:lstStyle/>
          <a:p>
            <a:r>
              <a:rPr lang="en-US" sz="3200" dirty="0"/>
              <a:t>AKA Chaz &amp; Team</a:t>
            </a:r>
          </a:p>
          <a:p>
            <a:r>
              <a:rPr lang="en-US" sz="3200" dirty="0">
                <a:hlinkClick r:id="rId3"/>
              </a:rPr>
              <a:t>https://www.vrtac-qm.org/</a:t>
            </a:r>
            <a:r>
              <a:rPr lang="en-US" sz="3200" dirty="0"/>
              <a:t> </a:t>
            </a:r>
          </a:p>
        </p:txBody>
      </p:sp>
      <p:pic>
        <p:nvPicPr>
          <p:cNvPr id="7" name="Picture 6" descr="Caren, Chaz, and John ">
            <a:extLst>
              <a:ext uri="{FF2B5EF4-FFF2-40B4-BE49-F238E27FC236}">
                <a16:creationId xmlns:a16="http://schemas.microsoft.com/office/drawing/2014/main" id="{455E62F7-DF07-CB70-9F2E-BD25A22791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" y="3985054"/>
            <a:ext cx="3830595" cy="28729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927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3CE43-110D-11C5-20FD-7BB35A229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152055"/>
            <a:ext cx="9509759" cy="1088136"/>
          </a:xfrm>
        </p:spPr>
        <p:txBody>
          <a:bodyPr anchor="b">
            <a:normAutofit/>
          </a:bodyPr>
          <a:lstStyle/>
          <a:p>
            <a:r>
              <a:rPr lang="en-US" sz="3500" dirty="0"/>
              <a:t>Vocational Rehabilitation Technical Assistance for Quality Management (VRTAC-QM)</a:t>
            </a:r>
          </a:p>
        </p:txBody>
      </p:sp>
      <p:graphicFrame>
        <p:nvGraphicFramePr>
          <p:cNvPr id="5" name="Content Placeholder 2" descr="VRTAC-QM in 2024">
            <a:extLst>
              <a:ext uri="{FF2B5EF4-FFF2-40B4-BE49-F238E27FC236}">
                <a16:creationId xmlns:a16="http://schemas.microsoft.com/office/drawing/2014/main" id="{7840D164-23D0-AE22-9374-6A3BCC2187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280186"/>
              </p:ext>
            </p:extLst>
          </p:nvPr>
        </p:nvGraphicFramePr>
        <p:xfrm>
          <a:off x="914401" y="1353311"/>
          <a:ext cx="10206680" cy="4701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96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D0AB4-BCF0-C45E-645A-58E4D4491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200" y="514864"/>
            <a:ext cx="3903222" cy="1703696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Comprehensive Statewide Needs Assessments in the Last Year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460841-B63E-07DC-62D5-6412A610C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913" y="2950590"/>
            <a:ext cx="3980787" cy="2540699"/>
          </a:xfrm>
        </p:spPr>
        <p:txBody>
          <a:bodyPr>
            <a:normAutofit fontScale="85000" lnSpcReduction="10000"/>
          </a:bodyPr>
          <a:lstStyle/>
          <a:p>
            <a:r>
              <a:rPr lang="en-US" sz="2400" b="1" dirty="0">
                <a:latin typeface="+mj-lt"/>
              </a:rPr>
              <a:t>Plus:</a:t>
            </a:r>
          </a:p>
          <a:p>
            <a:r>
              <a:rPr lang="en-US" sz="2000" b="0" dirty="0"/>
              <a:t>Virginia Blind - $61,936 (in progress)</a:t>
            </a:r>
          </a:p>
          <a:p>
            <a:r>
              <a:rPr lang="en-US" sz="2000" b="0" dirty="0"/>
              <a:t>Virginia General - $77,971 (in progress)</a:t>
            </a:r>
          </a:p>
          <a:p>
            <a:endParaRPr lang="en-US" sz="2000" b="0" dirty="0"/>
          </a:p>
          <a:p>
            <a:r>
              <a:rPr lang="en-US" sz="2400" b="1" dirty="0"/>
              <a:t>And coming soon:</a:t>
            </a:r>
            <a:endParaRPr lang="en-US" sz="2400" dirty="0"/>
          </a:p>
          <a:p>
            <a:r>
              <a:rPr lang="en-US" sz="2200" dirty="0"/>
              <a:t>Delaware General and Blind</a:t>
            </a:r>
          </a:p>
          <a:p>
            <a:r>
              <a:rPr lang="en-US" sz="2200" dirty="0"/>
              <a:t>Colorado</a:t>
            </a:r>
          </a:p>
        </p:txBody>
      </p:sp>
      <p:graphicFrame>
        <p:nvGraphicFramePr>
          <p:cNvPr id="6" name="Content Placeholder 2" descr="List of Comprehensive State Needs Assessment">
            <a:extLst>
              <a:ext uri="{FF2B5EF4-FFF2-40B4-BE49-F238E27FC236}">
                <a16:creationId xmlns:a16="http://schemas.microsoft.com/office/drawing/2014/main" id="{41AF2D12-A9A6-7B12-A821-B78DE80F64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308496"/>
              </p:ext>
            </p:extLst>
          </p:nvPr>
        </p:nvGraphicFramePr>
        <p:xfrm>
          <a:off x="5097635" y="624017"/>
          <a:ext cx="6858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ight Arrow 4">
            <a:extLst>
              <a:ext uri="{FF2B5EF4-FFF2-40B4-BE49-F238E27FC236}">
                <a16:creationId xmlns:a16="http://schemas.microsoft.com/office/drawing/2014/main" id="{4B703145-3AD8-73C4-109C-DAA880D1A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25111" y="1843144"/>
            <a:ext cx="1717589" cy="3754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638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2A10B-B5AD-387E-A51E-D55C48CAA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9393" y="786713"/>
            <a:ext cx="3377133" cy="2743200"/>
          </a:xfrm>
        </p:spPr>
        <p:txBody>
          <a:bodyPr anchor="b">
            <a:normAutofit/>
          </a:bodyPr>
          <a:lstStyle/>
          <a:p>
            <a:r>
              <a:rPr lang="en-US" dirty="0"/>
              <a:t>Disability Innovation Fund (DIF) Grants</a:t>
            </a:r>
          </a:p>
        </p:txBody>
      </p:sp>
      <p:graphicFrame>
        <p:nvGraphicFramePr>
          <p:cNvPr id="5" name="Content Placeholder 2" descr="DIF grant info for CNMI and SWTCIE for California and New York">
            <a:extLst>
              <a:ext uri="{FF2B5EF4-FFF2-40B4-BE49-F238E27FC236}">
                <a16:creationId xmlns:a16="http://schemas.microsoft.com/office/drawing/2014/main" id="{5E60E089-6875-EB5D-4D46-3DC5712DB4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513923"/>
              </p:ext>
            </p:extLst>
          </p:nvPr>
        </p:nvGraphicFramePr>
        <p:xfrm>
          <a:off x="760413" y="469557"/>
          <a:ext cx="7367066" cy="4788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6053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8B7552B-179E-CFC5-D2AD-4151DDDB0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6564" y="411857"/>
            <a:ext cx="3929448" cy="8477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928CF19-6F46-589C-64A5-DBEAB6B40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543" y="1538508"/>
            <a:ext cx="3230252" cy="5542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31EED28-7279-6AD7-8DFB-799733DFA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25386" y="588610"/>
            <a:ext cx="4788816" cy="80655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3A086E-E586-0D72-76A2-8D68EE0C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658" y="411857"/>
            <a:ext cx="3749354" cy="80655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Other DIF 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5E519-563C-E865-52CF-DC9C0F949D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7542" y="1497354"/>
            <a:ext cx="4572000" cy="4142232"/>
          </a:xfrm>
        </p:spPr>
        <p:txBody>
          <a:bodyPr>
            <a:normAutofit fontScale="62500" lnSpcReduction="20000"/>
          </a:bodyPr>
          <a:lstStyle/>
          <a:p>
            <a:pPr marL="45720" indent="0">
              <a:lnSpc>
                <a:spcPct val="120000"/>
              </a:lnSpc>
              <a:buNone/>
            </a:pPr>
            <a:r>
              <a:rPr lang="en-US" sz="4000" b="1" dirty="0">
                <a:latin typeface="+mj-lt"/>
              </a:rPr>
              <a:t>SWTCIE projects</a:t>
            </a:r>
            <a:r>
              <a:rPr lang="en-US" sz="4800" b="1" dirty="0">
                <a:latin typeface="+mj-lt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3400" dirty="0"/>
              <a:t>Each with Interwork as a subcontractor to Griffin-</a:t>
            </a:r>
            <a:r>
              <a:rPr lang="en-US" sz="3400" dirty="0" err="1"/>
              <a:t>Hammis</a:t>
            </a:r>
            <a:r>
              <a:rPr lang="en-US" sz="3400" dirty="0"/>
              <a:t> Associates:</a:t>
            </a:r>
          </a:p>
          <a:p>
            <a:pPr lvl="1">
              <a:lnSpc>
                <a:spcPct val="120000"/>
              </a:lnSpc>
            </a:pPr>
            <a:r>
              <a:rPr lang="en-US" sz="3400" dirty="0"/>
              <a:t>Virginia - $108,000 per year for four years</a:t>
            </a:r>
          </a:p>
          <a:p>
            <a:pPr lvl="1">
              <a:lnSpc>
                <a:spcPct val="120000"/>
              </a:lnSpc>
            </a:pPr>
            <a:r>
              <a:rPr lang="en-US" sz="3400" dirty="0"/>
              <a:t>Iowa - $30,000 per year for five years</a:t>
            </a:r>
          </a:p>
          <a:p>
            <a:pPr lvl="1">
              <a:lnSpc>
                <a:spcPct val="120000"/>
              </a:lnSpc>
            </a:pPr>
            <a:r>
              <a:rPr lang="en-US" sz="3400" dirty="0"/>
              <a:t>Florida - $50,000 per year for four years. [Not in place yet</a:t>
            </a:r>
            <a:r>
              <a:rPr lang="en-US" sz="2800" dirty="0"/>
              <a:t>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C632C-9FAB-1FF8-76EA-5B62CD560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725864"/>
            <a:ext cx="4995578" cy="4989136"/>
          </a:xfrm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r>
              <a:rPr lang="en-US" sz="3800" b="1" dirty="0">
                <a:latin typeface="+mj-lt"/>
              </a:rPr>
              <a:t>Pathways to Success Project (PSP)</a:t>
            </a:r>
          </a:p>
          <a:p>
            <a:pPr>
              <a:lnSpc>
                <a:spcPct val="120000"/>
              </a:lnSpc>
            </a:pPr>
            <a:r>
              <a:rPr lang="en-US" sz="2600" b="0" dirty="0">
                <a:cs typeface="Calibri" panose="020F0502020204030204" pitchFamily="34" charset="0"/>
              </a:rPr>
              <a:t>Funded by the U.S. Department of Education, Rehabilitation Services Administration (RSA) to CA Dept. of Rehabilitation, Subcontract to Interwork</a:t>
            </a:r>
          </a:p>
          <a:p>
            <a:pPr lvl="1">
              <a:lnSpc>
                <a:spcPct val="120000"/>
              </a:lnSpc>
            </a:pPr>
            <a:r>
              <a:rPr lang="en-US" sz="2600" b="0" dirty="0">
                <a:cs typeface="Calibri" panose="020F0502020204030204" pitchFamily="34" charset="0"/>
              </a:rPr>
              <a:t>5-year award: $1.2 Million to DOR/$600K to Interwork each year for 5 years</a:t>
            </a:r>
          </a:p>
          <a:p>
            <a:pPr lvl="1">
              <a:lnSpc>
                <a:spcPct val="120000"/>
              </a:lnSpc>
            </a:pPr>
            <a:r>
              <a:rPr lang="en-US" sz="2600" b="0" dirty="0">
                <a:cs typeface="Calibri" panose="020F0502020204030204" pitchFamily="34" charset="0"/>
              </a:rPr>
              <a:t>Partner with the SARA and Portals LLC </a:t>
            </a:r>
            <a:r>
              <a:rPr lang="en-US" sz="2600" b="0" dirty="0"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600" b="0" dirty="0" err="1">
                <a:cs typeface="Calibri" panose="020F0502020204030204" pitchFamily="34" charset="0"/>
                <a:sym typeface="Wingdings" panose="05000000000000000000" pitchFamily="2" charset="2"/>
              </a:rPr>
              <a:t>MarketLinkVR</a:t>
            </a:r>
            <a:r>
              <a:rPr lang="en-US" sz="2600" b="0" dirty="0">
                <a:cs typeface="Calibri" panose="020F0502020204030204" pitchFamily="34" charset="0"/>
              </a:rPr>
              <a:t>.</a:t>
            </a:r>
          </a:p>
          <a:p>
            <a:pPr lvl="1">
              <a:lnSpc>
                <a:spcPct val="120000"/>
              </a:lnSpc>
            </a:pPr>
            <a:r>
              <a:rPr lang="en-US" sz="2600" b="0" dirty="0"/>
              <a:t>Conduct comprehensive program evaluation and provide technical assistance and training to support Career Pathways for individuals with disabilities through VR.</a:t>
            </a:r>
          </a:p>
          <a:p>
            <a:pPr lvl="1">
              <a:lnSpc>
                <a:spcPct val="120000"/>
              </a:lnSpc>
            </a:pPr>
            <a:r>
              <a:rPr lang="en-US" sz="2600" b="0" dirty="0">
                <a:cs typeface="Calibri" panose="020F0502020204030204" pitchFamily="34" charset="0"/>
              </a:rPr>
              <a:t>Led by Esmeralda Jones, Meera Adya, Chip Kenney</a:t>
            </a:r>
            <a:endParaRPr lang="en-US" sz="2600" b="0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996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85B6EEE-2792-70F5-85A9-3A304D460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45810" y="1268565"/>
            <a:ext cx="4297052" cy="7665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3075626-0D2D-2133-6645-C944D8B34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7866" y="1265598"/>
            <a:ext cx="4173561" cy="57795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F19C284-2452-AA48-3C55-B243250B8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06729" y="218141"/>
            <a:ext cx="7916001" cy="7867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5ED610-98CE-B9D0-2313-1D74302BA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95" y="228229"/>
            <a:ext cx="7916001" cy="76658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Focus on Transition &amp; Employment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6B4948-66B1-71CD-A970-1FD6D0437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866" y="1171280"/>
            <a:ext cx="4572000" cy="7665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 i="1" dirty="0"/>
              <a:t>Equitable Transition Demonstration – New York</a:t>
            </a:r>
            <a:endParaRPr lang="en-US" b="1" i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EEB478-9FA5-AC36-F7CB-3D59C94B9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938" y="1943191"/>
            <a:ext cx="5439266" cy="4233771"/>
          </a:xfrm>
        </p:spPr>
        <p:txBody>
          <a:bodyPr>
            <a:normAutofit fontScale="55000" lnSpcReduction="20000"/>
          </a:bodyPr>
          <a:lstStyle/>
          <a:p>
            <a:pPr marL="45720" indent="0">
              <a:lnSpc>
                <a:spcPct val="120000"/>
              </a:lnSpc>
              <a:buNone/>
            </a:pPr>
            <a:r>
              <a:rPr lang="en-US" sz="2900" b="0" dirty="0">
                <a:cs typeface="Calibri" panose="020F0502020204030204" pitchFamily="34" charset="0"/>
              </a:rPr>
              <a:t>Funded by the U.S. Department of Labor, Office of Disability Employment Policy (ODEP)</a:t>
            </a:r>
          </a:p>
          <a:p>
            <a:pPr lvl="1">
              <a:lnSpc>
                <a:spcPct val="120000"/>
              </a:lnSpc>
            </a:pPr>
            <a:r>
              <a:rPr lang="en-US" sz="2900" b="0" dirty="0">
                <a:cs typeface="Calibri" panose="020F0502020204030204" pitchFamily="34" charset="0"/>
              </a:rPr>
              <a:t>5-year award for an RCT demonstration: $1.9 Million to SDSU</a:t>
            </a:r>
          </a:p>
          <a:p>
            <a:pPr lvl="1">
              <a:lnSpc>
                <a:spcPct val="120000"/>
              </a:lnSpc>
            </a:pPr>
            <a:r>
              <a:rPr lang="en-US" sz="2900" b="0" dirty="0">
                <a:cs typeface="Calibri" panose="020F0502020204030204" pitchFamily="34" charset="0"/>
              </a:rPr>
              <a:t>Focus on multiply-marginalized youth population(s) by building upon</a:t>
            </a:r>
            <a:r>
              <a:rPr lang="en-US" sz="2900" dirty="0">
                <a:cs typeface="Calibri" panose="020F0502020204030204" pitchFamily="34" charset="0"/>
              </a:rPr>
              <a:t> PROMISE, SSI Youth Solutions, &amp; Guideposts for Success Framework</a:t>
            </a:r>
          </a:p>
          <a:p>
            <a:pPr lvl="1">
              <a:lnSpc>
                <a:spcPct val="120000"/>
              </a:lnSpc>
            </a:pPr>
            <a:r>
              <a:rPr lang="en-US" sz="2900" b="0" dirty="0">
                <a:cs typeface="Calibri" panose="020F0502020204030204" pitchFamily="34" charset="0"/>
              </a:rPr>
              <a:t>Partner with NYS Department of Labor, Adult Career and Continuing Education Services –ACCES (VR and Adult Ed), Office of Mental Health, and Youth Power</a:t>
            </a:r>
          </a:p>
          <a:p>
            <a:pPr lvl="1">
              <a:lnSpc>
                <a:spcPct val="120000"/>
              </a:lnSpc>
            </a:pPr>
            <a:r>
              <a:rPr lang="en-US" sz="2900" b="0" dirty="0">
                <a:cs typeface="Calibri" panose="020F0502020204030204" pitchFamily="34" charset="0"/>
              </a:rPr>
              <a:t>Serving 1350 (675 in Intervention)</a:t>
            </a:r>
          </a:p>
          <a:p>
            <a:pPr lvl="1">
              <a:lnSpc>
                <a:spcPct val="120000"/>
              </a:lnSpc>
            </a:pPr>
            <a:r>
              <a:rPr lang="en-US" sz="2900" b="0" dirty="0">
                <a:cs typeface="Calibri" panose="020F0502020204030204" pitchFamily="34" charset="0"/>
              </a:rPr>
              <a:t>Led by Drew </a:t>
            </a:r>
            <a:r>
              <a:rPr lang="en-US" sz="2900" b="0" dirty="0" err="1">
                <a:cs typeface="Calibri" panose="020F0502020204030204" pitchFamily="34" charset="0"/>
              </a:rPr>
              <a:t>Karhan</a:t>
            </a:r>
            <a:r>
              <a:rPr lang="en-US" sz="2900" b="0" dirty="0">
                <a:cs typeface="Calibri" panose="020F0502020204030204" pitchFamily="34" charset="0"/>
              </a:rPr>
              <a:t> and Amber McConnell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0B2B99-DB04-85C3-A1F5-6FB27EFB6F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810" y="1268565"/>
            <a:ext cx="4572000" cy="76658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sz="2000" b="1" i="1" dirty="0"/>
              <a:t>Center for Advancing Policy on Employment for Youth (CAPE-Youth)</a:t>
            </a:r>
            <a:endParaRPr lang="en-US" b="1" i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A70F409-3574-0935-5A6C-AB14A4BCE9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810" y="2141017"/>
            <a:ext cx="5315775" cy="3838117"/>
          </a:xfrm>
        </p:spPr>
        <p:txBody>
          <a:bodyPr>
            <a:normAutofit fontScale="25000" lnSpcReduction="20000"/>
          </a:bodyPr>
          <a:lstStyle/>
          <a:p>
            <a:pPr marL="45720" indent="0">
              <a:lnSpc>
                <a:spcPct val="120000"/>
              </a:lnSpc>
              <a:buNone/>
            </a:pPr>
            <a:r>
              <a:rPr lang="en-US" sz="6400" b="0" dirty="0">
                <a:cs typeface="Calibri" panose="020F0502020204030204" pitchFamily="34" charset="0"/>
              </a:rPr>
              <a:t>Funded by the U.S. Department of Labor, Office of Disability Employment Policy (ODEP)</a:t>
            </a:r>
          </a:p>
          <a:p>
            <a:pPr lvl="1">
              <a:lnSpc>
                <a:spcPct val="120000"/>
              </a:lnSpc>
            </a:pPr>
            <a:r>
              <a:rPr lang="en-US" sz="6400" b="0" dirty="0">
                <a:cs typeface="Calibri" panose="020F0502020204030204" pitchFamily="34" charset="0"/>
              </a:rPr>
              <a:t>5-year award: $1.4 Million to SDSU</a:t>
            </a:r>
          </a:p>
          <a:p>
            <a:pPr lvl="1">
              <a:lnSpc>
                <a:spcPct val="120000"/>
              </a:lnSpc>
            </a:pPr>
            <a:r>
              <a:rPr lang="en-US" sz="6400" b="0" dirty="0">
                <a:cs typeface="Calibri" panose="020F0502020204030204" pitchFamily="34" charset="0"/>
              </a:rPr>
              <a:t>Partner with the Council of State Governments, Cornell University, and the National Association of Workforce Development Professionals.</a:t>
            </a:r>
          </a:p>
          <a:p>
            <a:pPr lvl="1">
              <a:lnSpc>
                <a:spcPct val="120000"/>
              </a:lnSpc>
            </a:pPr>
            <a:r>
              <a:rPr lang="en-US" sz="6400" b="0" dirty="0"/>
              <a:t>Researches new and existing innovative policy and practice; develops strategic partnerships; shares best practices among key stakeholders; and assists states in changing policy and practice.</a:t>
            </a:r>
          </a:p>
          <a:p>
            <a:pPr lvl="1">
              <a:lnSpc>
                <a:spcPct val="120000"/>
              </a:lnSpc>
            </a:pPr>
            <a:r>
              <a:rPr lang="en-US" sz="6400" b="0" dirty="0">
                <a:cs typeface="Calibri" panose="020F0502020204030204" pitchFamily="34" charset="0"/>
              </a:rPr>
              <a:t>Led by Drew </a:t>
            </a:r>
            <a:r>
              <a:rPr lang="en-US" sz="6400" b="0" dirty="0" err="1">
                <a:cs typeface="Calibri" panose="020F0502020204030204" pitchFamily="34" charset="0"/>
              </a:rPr>
              <a:t>Karhan</a:t>
            </a:r>
            <a:r>
              <a:rPr lang="en-US" sz="6400" b="0" dirty="0">
                <a:cs typeface="Calibri" panose="020F0502020204030204" pitchFamily="34" charset="0"/>
              </a:rPr>
              <a:t>, Amber McConnell, Patricia Henke, Mari Guillermo, and Mary Baker-</a:t>
            </a:r>
            <a:r>
              <a:rPr lang="en-US" sz="6400" dirty="0" err="1"/>
              <a:t>Ericzén</a:t>
            </a:r>
            <a:endParaRPr lang="en-US" sz="6400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060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774" y="1380670"/>
            <a:ext cx="7955280" cy="3527529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title" idx="4294967295"/>
          </p:nvPr>
        </p:nvSpPr>
        <p:spPr>
          <a:xfrm>
            <a:off x="738188" y="4908550"/>
            <a:ext cx="10748962" cy="1447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AF5F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US" sz="2800" b="0" i="0" u="none" strike="noStrike" kern="1200" cap="all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ehabilitation </a:t>
            </a: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AF5F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all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mprovements in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AF5F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2800" b="0" i="0" u="none" strike="noStrike" kern="1200" cap="all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ervices &amp; </a:t>
            </a: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AF5F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800" b="0" i="0" u="none" strike="noStrike" kern="1200" cap="all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mployment for </a:t>
            </a: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AF5F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US" sz="2800" b="0" i="0" u="none" strike="noStrike" kern="1200" cap="all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nderserved </a:t>
            </a: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AF5F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800" b="0" i="0" u="none" strike="noStrike" kern="1200" cap="all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opulations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all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Mari Guillermo &amp; Mark tucker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7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676454"/>
            <a:ext cx="10515600" cy="1325563"/>
          </a:xfrm>
        </p:spPr>
        <p:txBody>
          <a:bodyPr>
            <a:noAutofit/>
          </a:bodyPr>
          <a:lstStyle/>
          <a:p>
            <a:r>
              <a:rPr lang="en-US" sz="3600" dirty="0"/>
              <a:t>GOAL: </a:t>
            </a:r>
            <a:r>
              <a:rPr lang="en-US" sz="3200" dirty="0"/>
              <a:t>To improve services and outcomes for disabled individuals from underserved populations</a:t>
            </a:r>
          </a:p>
        </p:txBody>
      </p:sp>
      <p:graphicFrame>
        <p:nvGraphicFramePr>
          <p:cNvPr id="7" name="Content Placeholder 6" descr="RISE-UP Goal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7789106"/>
              </p:ext>
            </p:extLst>
          </p:nvPr>
        </p:nvGraphicFramePr>
        <p:xfrm>
          <a:off x="838200" y="2002017"/>
          <a:ext cx="10515600" cy="3730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3290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Launching in Year 2</a:t>
            </a:r>
          </a:p>
        </p:txBody>
      </p:sp>
      <p:graphicFrame>
        <p:nvGraphicFramePr>
          <p:cNvPr id="4" name="Content Placeholder 3" descr="Launching in Yea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4337574"/>
              </p:ext>
            </p:extLst>
          </p:nvPr>
        </p:nvGraphicFramePr>
        <p:xfrm>
          <a:off x="838200" y="1970053"/>
          <a:ext cx="10515600" cy="3730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3223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CF3021-99F9-B110-5707-9006389BB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821" y="1190958"/>
            <a:ext cx="8374358" cy="2667000"/>
          </a:xfrm>
        </p:spPr>
        <p:txBody>
          <a:bodyPr/>
          <a:lstStyle/>
          <a:p>
            <a:r>
              <a:rPr lang="en-US" dirty="0"/>
              <a:t>National Rehabilitation Leadership Institute (NRLI)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D95387-27CD-E80C-1BFB-8AA8C15CF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73647" y="4316127"/>
            <a:ext cx="7244706" cy="1143000"/>
          </a:xfrm>
        </p:spPr>
        <p:txBody>
          <a:bodyPr>
            <a:normAutofit/>
          </a:bodyPr>
          <a:lstStyle/>
          <a:p>
            <a:r>
              <a:rPr lang="en-US" sz="2400" dirty="0"/>
              <a:t>Allison Flanagan &amp; Team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480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85937-B00C-CE7F-619B-A9E05E501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52683-1E98-4EEF-1B96-6FD50C80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765" y="1748481"/>
            <a:ext cx="3578851" cy="2743200"/>
          </a:xfrm>
        </p:spPr>
        <p:txBody>
          <a:bodyPr>
            <a:normAutofit fontScale="90000"/>
          </a:bodyPr>
          <a:lstStyle/>
          <a:p>
            <a:r>
              <a:rPr lang="en-US" dirty="0"/>
              <a:t>We came together to hold each other up and to continue to honor the memory of Fred.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724EEF-08FB-4B19-A1BF-4A808BAE6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308" y="0"/>
            <a:ext cx="7137679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801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E8C6D6-EFEC-F722-53C5-1AFA320DF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470" y="265176"/>
            <a:ext cx="10293179" cy="1088136"/>
          </a:xfrm>
        </p:spPr>
        <p:txBody>
          <a:bodyPr anchor="b">
            <a:normAutofit/>
          </a:bodyPr>
          <a:lstStyle/>
          <a:p>
            <a:r>
              <a:rPr lang="en-US" sz="3500" b="1" dirty="0"/>
              <a:t>2024 NRLI cohort: </a:t>
            </a:r>
            <a:r>
              <a:rPr lang="en-US" sz="3500" dirty="0"/>
              <a:t>47 participants from 24 state VR agencies! </a:t>
            </a:r>
          </a:p>
        </p:txBody>
      </p:sp>
      <p:graphicFrame>
        <p:nvGraphicFramePr>
          <p:cNvPr id="7" name="Content Placeholder 4" descr="2024 NRLI Cohort Summary">
            <a:extLst>
              <a:ext uri="{FF2B5EF4-FFF2-40B4-BE49-F238E27FC236}">
                <a16:creationId xmlns:a16="http://schemas.microsoft.com/office/drawing/2014/main" id="{7EFD73E6-EB8D-6D3F-C085-6F3FFDEDA0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474780"/>
              </p:ext>
            </p:extLst>
          </p:nvPr>
        </p:nvGraphicFramePr>
        <p:xfrm>
          <a:off x="1341120" y="1353311"/>
          <a:ext cx="9509760" cy="4962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6812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BC50BFC7-B1E2-1016-75AC-DF9D63336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3583" y="2264974"/>
            <a:ext cx="4242061" cy="31917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utism Research Projects">
            <a:extLst>
              <a:ext uri="{FF2B5EF4-FFF2-40B4-BE49-F238E27FC236}">
                <a16:creationId xmlns:a16="http://schemas.microsoft.com/office/drawing/2014/main" id="{00BA2DEC-1F21-8323-965F-3DB8445C97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8306" y="1915109"/>
            <a:ext cx="7363694" cy="41420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D93727-5770-48C6-37D5-107AC51BA9B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371777" y="2951365"/>
            <a:ext cx="3406640" cy="1374091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Autism Research</a:t>
            </a:r>
            <a:br>
              <a:rPr lang="en-US" sz="3200" dirty="0">
                <a:solidFill>
                  <a:srgbClr val="000000"/>
                </a:solidFill>
              </a:rPr>
            </a:br>
            <a:r>
              <a:rPr lang="en-US" sz="3200" dirty="0">
                <a:solidFill>
                  <a:srgbClr val="000000"/>
                </a:solidFill>
              </a:rPr>
              <a:t>Projects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1AC818-2BC0-B536-933D-1A07781DB9E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13443" y="2948824"/>
            <a:ext cx="4614863" cy="1824038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en-US" b="1" dirty="0">
                <a:solidFill>
                  <a:srgbClr val="000000"/>
                </a:solidFill>
              </a:rPr>
              <a:t>Mary Baker-</a:t>
            </a:r>
            <a:r>
              <a:rPr lang="en-US" b="1" dirty="0" err="1">
                <a:solidFill>
                  <a:schemeClr val="tx1"/>
                </a:solidFill>
              </a:rPr>
              <a:t>Ericzén</a:t>
            </a:r>
            <a:r>
              <a:rPr lang="en-US" b="1" dirty="0"/>
              <a:t>,</a:t>
            </a:r>
            <a:r>
              <a:rPr lang="en-US" b="1" dirty="0">
                <a:solidFill>
                  <a:srgbClr val="000000"/>
                </a:solidFill>
              </a:rPr>
              <a:t> PhD</a:t>
            </a:r>
          </a:p>
          <a:p>
            <a:pPr marL="45720" indent="0" algn="ctr">
              <a:buNone/>
            </a:pPr>
            <a:r>
              <a:rPr lang="en-US" b="1" dirty="0">
                <a:solidFill>
                  <a:srgbClr val="000000"/>
                </a:solidFill>
              </a:rPr>
              <a:t>Reilly Macdonald Caldwell, MS</a:t>
            </a:r>
          </a:p>
          <a:p>
            <a:pPr marL="45720" indent="0" algn="ctr">
              <a:buNone/>
            </a:pPr>
            <a:r>
              <a:rPr lang="en-US" b="1" dirty="0">
                <a:solidFill>
                  <a:srgbClr val="000000"/>
                </a:solidFill>
              </a:rPr>
              <a:t>Amanda Ferrell, MA</a:t>
            </a:r>
          </a:p>
          <a:p>
            <a:pPr marL="45720" indent="0" algn="ctr">
              <a:buNone/>
            </a:pPr>
            <a:r>
              <a:rPr lang="en-US" b="1" dirty="0" err="1">
                <a:solidFill>
                  <a:srgbClr val="000000"/>
                </a:solidFill>
              </a:rPr>
              <a:t>Slomith</a:t>
            </a:r>
            <a:r>
              <a:rPr lang="en-US" b="1" dirty="0">
                <a:solidFill>
                  <a:srgbClr val="000000"/>
                </a:solidFill>
              </a:rPr>
              <a:t> Castellon, BS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730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B5D81-B3D4-AFBB-43CB-9BA39B398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218" y="6164344"/>
            <a:ext cx="7390668" cy="508654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Autism Search Projects</a:t>
            </a:r>
          </a:p>
        </p:txBody>
      </p:sp>
      <p:graphicFrame>
        <p:nvGraphicFramePr>
          <p:cNvPr id="10" name="Content Placeholder 7" descr="Autism Research Project Summary">
            <a:extLst>
              <a:ext uri="{FF2B5EF4-FFF2-40B4-BE49-F238E27FC236}">
                <a16:creationId xmlns:a16="http://schemas.microsoft.com/office/drawing/2014/main" id="{6F4DB0AC-BF2E-94D4-1AC1-E24E2F322C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0729689"/>
              </p:ext>
            </p:extLst>
          </p:nvPr>
        </p:nvGraphicFramePr>
        <p:xfrm>
          <a:off x="760413" y="685800"/>
          <a:ext cx="6111727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14D53C2-BF9C-6EBC-C600-47B4574AAE77}"/>
              </a:ext>
            </a:extLst>
          </p:cNvPr>
          <p:cNvSpPr/>
          <p:nvPr/>
        </p:nvSpPr>
        <p:spPr>
          <a:xfrm>
            <a:off x="3397561" y="846056"/>
            <a:ext cx="8107051" cy="1124146"/>
          </a:xfrm>
          <a:prstGeom prst="roundRect">
            <a:avLst/>
          </a:prstGeom>
          <a:solidFill>
            <a:srgbClr val="2461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Multi-site NIMH R01, 20 autistic adults as research team members</a:t>
            </a:r>
          </a:p>
          <a:p>
            <a:pPr algn="ctr"/>
            <a:r>
              <a:rPr lang="en-US" dirty="0"/>
              <a:t>Measurement tools for high priority outcomes; following 870 (N=166 in SD)</a:t>
            </a:r>
          </a:p>
          <a:p>
            <a:pPr algn="ctr"/>
            <a:r>
              <a:rPr lang="en-US" dirty="0"/>
              <a:t>Preparing next proposal to continue follow up for 5 years re: services, supports, outcomes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BFFAA9E-9842-7BCA-3DBE-3EEA92FEB63C}"/>
              </a:ext>
            </a:extLst>
          </p:cNvPr>
          <p:cNvSpPr/>
          <p:nvPr/>
        </p:nvSpPr>
        <p:spPr>
          <a:xfrm>
            <a:off x="4534294" y="2394408"/>
            <a:ext cx="7277492" cy="1206631"/>
          </a:xfrm>
          <a:prstGeom prst="roundRect">
            <a:avLst/>
          </a:prstGeom>
          <a:solidFill>
            <a:srgbClr val="2461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Multi-site NSF, SDSU &amp; Vanderbilt Univ Dept of Engineering</a:t>
            </a:r>
          </a:p>
          <a:p>
            <a:pPr algn="ctr"/>
            <a:r>
              <a:rPr lang="en-US" dirty="0"/>
              <a:t>65 drivers (autistic teens, adults), 25 completed</a:t>
            </a:r>
          </a:p>
          <a:p>
            <a:pPr algn="ctr"/>
            <a:r>
              <a:rPr lang="en-US" dirty="0"/>
              <a:t>Combined AI-based driving simulator + cognitive behavioral intervention for driving curriculum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C2EACC6-8CD8-B135-0B3A-595C07CE6E1F}"/>
              </a:ext>
            </a:extLst>
          </p:cNvPr>
          <p:cNvSpPr/>
          <p:nvPr/>
        </p:nvSpPr>
        <p:spPr>
          <a:xfrm>
            <a:off x="5426698" y="3935297"/>
            <a:ext cx="6680461" cy="1213701"/>
          </a:xfrm>
          <a:prstGeom prst="roundRect">
            <a:avLst/>
          </a:prstGeom>
          <a:solidFill>
            <a:srgbClr val="2461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Multi-site NIMH R01, SDSU &amp; Univ of Michigan</a:t>
            </a:r>
          </a:p>
          <a:p>
            <a:pPr algn="ctr"/>
            <a:r>
              <a:rPr lang="en-US" dirty="0"/>
              <a:t>Goal to enroll 100 autistic TAY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485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19942B-7754-43E3-B92B-FBF6E4148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 for Pacific Studies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A3404-213D-C742-57A2-AD9221591F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Theresa Lally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444115-CA6A-E611-DF00-058847372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677304" cy="27579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EE2A04-4BB5-AA1C-3399-E7DB03AB7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9670291" y="4336291"/>
            <a:ext cx="2881953" cy="21614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A50A99-1236-6886-B2D3-C98875A94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06" y="3893103"/>
            <a:ext cx="3953195" cy="29648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460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F99E3F-48D3-862A-AB0A-85F5B7E87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03" y="265176"/>
            <a:ext cx="10642861" cy="1088136"/>
          </a:xfrm>
        </p:spPr>
        <p:txBody>
          <a:bodyPr anchor="b">
            <a:noAutofit/>
          </a:bodyPr>
          <a:lstStyle/>
          <a:p>
            <a:r>
              <a:rPr lang="en-US" sz="2800" b="1" dirty="0"/>
              <a:t>Current program</a:t>
            </a:r>
            <a:r>
              <a:rPr lang="en-US" sz="2800" dirty="0"/>
              <a:t>: BA in Liberal Arts &amp; Sciences, Major in Interdisciplinary Studies in 3 Departments, Jan. 2023 – May 2026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4C10E2-2601-09CC-6BF1-42E140B3A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938" y="1631092"/>
            <a:ext cx="5583182" cy="4083909"/>
          </a:xfrm>
        </p:spPr>
        <p:txBody>
          <a:bodyPr>
            <a:noAutofit/>
          </a:bodyPr>
          <a:lstStyle/>
          <a:p>
            <a:r>
              <a:rPr lang="en-US" sz="2000" dirty="0"/>
              <a:t>27 (of 30 who started) have completed 10 of 18 courses &amp; are on track to graduate</a:t>
            </a:r>
          </a:p>
          <a:p>
            <a:r>
              <a:rPr lang="en-US" sz="2000" dirty="0">
                <a:effectLst/>
              </a:rPr>
              <a:t>Instructors have had very successful on-site visits for all classes, reporting great satisfaction with the student engagement.</a:t>
            </a:r>
          </a:p>
          <a:p>
            <a:r>
              <a:rPr lang="en-US" sz="2000" dirty="0">
                <a:effectLst/>
              </a:rPr>
              <a:t>Instructors visit local schools, businesses, and outer islands of Peleliu and </a:t>
            </a:r>
            <a:r>
              <a:rPr lang="en-US" sz="2000" dirty="0" err="1">
                <a:effectLst/>
              </a:rPr>
              <a:t>Anguar</a:t>
            </a:r>
            <a:r>
              <a:rPr lang="en-US" sz="2000" dirty="0">
                <a:effectLst/>
              </a:rPr>
              <a:t>. </a:t>
            </a:r>
          </a:p>
          <a:p>
            <a:r>
              <a:rPr lang="en-US" sz="2000" dirty="0"/>
              <a:t>Faculty are from: ARPE, STE, DLE, SPED, + those who teach upper division electives including Pacific Oceanography, Anthropology, Asian American Experience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DF0D847-3589-FFC5-9491-FF8553185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65" y="1737794"/>
            <a:ext cx="5351112" cy="356740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423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85F82-FDB7-DCF6-CEF9-D922A0937C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41120" y="-1088136"/>
            <a:ext cx="9509759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Palau BA Program Pictures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A275F8-520D-F5C3-CCBF-82E46009A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0824" y="84793"/>
            <a:ext cx="4651175" cy="31395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82CB48-2C1A-B28F-9368-C760AEAF3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7" y="3615117"/>
            <a:ext cx="4880919" cy="3253946"/>
          </a:xfrm>
          <a:prstGeom prst="rect">
            <a:avLst/>
          </a:prstGeom>
        </p:spPr>
      </p:pic>
      <p:pic>
        <p:nvPicPr>
          <p:cNvPr id="3" name="Picture 2" descr="Palau BA cohort group picture">
            <a:extLst>
              <a:ext uri="{FF2B5EF4-FFF2-40B4-BE49-F238E27FC236}">
                <a16:creationId xmlns:a16="http://schemas.microsoft.com/office/drawing/2014/main" id="{1C1018EF-37FA-2FB9-654A-74A861CC362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92584" cy="3894438"/>
          </a:xfrm>
          <a:prstGeom prst="rect">
            <a:avLst/>
          </a:prstGeom>
        </p:spPr>
      </p:pic>
      <p:pic>
        <p:nvPicPr>
          <p:cNvPr id="13" name="Picture 12" descr="Palau BA program's half way done celebration cake">
            <a:extLst>
              <a:ext uri="{FF2B5EF4-FFF2-40B4-BE49-F238E27FC236}">
                <a16:creationId xmlns:a16="http://schemas.microsoft.com/office/drawing/2014/main" id="{33597781-96D3-9394-B8CE-C8227E96C0E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5398" y="1654565"/>
            <a:ext cx="3944439" cy="2958329"/>
          </a:xfrm>
          <a:prstGeom prst="rect">
            <a:avLst/>
          </a:prstGeom>
        </p:spPr>
      </p:pic>
      <p:pic>
        <p:nvPicPr>
          <p:cNvPr id="11" name="Picture 10" descr="Elementary school in Palau">
            <a:extLst>
              <a:ext uri="{FF2B5EF4-FFF2-40B4-BE49-F238E27FC236}">
                <a16:creationId xmlns:a16="http://schemas.microsoft.com/office/drawing/2014/main" id="{61A71320-BD31-1D94-3A39-59D0559C973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0825" y="3380682"/>
            <a:ext cx="4651175" cy="34883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24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E5C9E-981A-A4B8-5CE5-DA8A60D7E62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882" y="265176"/>
            <a:ext cx="9509759" cy="632420"/>
          </a:xfrm>
        </p:spPr>
        <p:txBody>
          <a:bodyPr anchor="b">
            <a:normAutofit/>
          </a:bodyPr>
          <a:lstStyle/>
          <a:p>
            <a:r>
              <a:rPr lang="en-US" sz="3500" dirty="0">
                <a:effectLst/>
              </a:rPr>
              <a:t>Palau BA Program</a:t>
            </a:r>
            <a:endParaRPr lang="en-US" sz="35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489967-34FC-839B-DC3D-BA5166C5A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880" y="1065770"/>
            <a:ext cx="5066942" cy="47264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dirty="0">
                <a:effectLst/>
              </a:rPr>
              <a:t>Overall, the program continues to provide courses that are specifically designed for the Palau population. The collaboration between Palau Community College and the Interwork Institute continues to grow. </a:t>
            </a:r>
          </a:p>
          <a:p>
            <a:pPr marL="45720" indent="0">
              <a:buNone/>
            </a:pPr>
            <a:r>
              <a:rPr lang="en-US" sz="2400" dirty="0">
                <a:effectLst/>
              </a:rPr>
              <a:t>Next program? </a:t>
            </a:r>
            <a:r>
              <a:rPr lang="en-US" sz="2400" dirty="0"/>
              <a:t>E</a:t>
            </a:r>
            <a:r>
              <a:rPr lang="en-US" sz="2400" dirty="0">
                <a:effectLst/>
              </a:rPr>
              <a:t>ither a BA or MA, depending on the needs of the community. </a:t>
            </a:r>
          </a:p>
          <a:p>
            <a:endParaRPr lang="en-US" dirty="0"/>
          </a:p>
        </p:txBody>
      </p:sp>
      <p:pic>
        <p:nvPicPr>
          <p:cNvPr id="10" name="Picture 9" descr="Dr. Caren holding two new babies of students in Palau BA cohort">
            <a:extLst>
              <a:ext uri="{FF2B5EF4-FFF2-40B4-BE49-F238E27FC236}">
                <a16:creationId xmlns:a16="http://schemas.microsoft.com/office/drawing/2014/main" id="{B16EEBB4-3D80-4142-3C3D-C45AD69D31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239" y="158677"/>
            <a:ext cx="2610777" cy="5801727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A2F4DFC-C525-A841-C401-41C8485DAD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620558" y="1345288"/>
            <a:ext cx="2460642" cy="2997323"/>
          </a:xfrm>
        </p:spPr>
        <p:txBody>
          <a:bodyPr>
            <a:normAutofit/>
          </a:bodyPr>
          <a:lstStyle/>
          <a:p>
            <a:r>
              <a:rPr lang="en-US" sz="2800" dirty="0"/>
              <a:t>Growing our next cohort!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311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D3DD78E-61FF-8061-A586-9FD7902A9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now a word from Minah on CDL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30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FE6ECB3-D5D6-8608-E4EE-214457828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84819" y="0"/>
            <a:ext cx="3933569" cy="11004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29F0FE-B85E-2C9D-3471-A7EF8894F5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97473" y="697471"/>
            <a:ext cx="5579763" cy="41848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503129-3257-D60D-B3E6-D98346A0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17218" y="1820133"/>
            <a:ext cx="5757563" cy="43181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82C513-AE5A-D9D6-7FD7-DEE60040F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20919" y="697471"/>
            <a:ext cx="5579762" cy="418482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540C14B-09C2-5E46-7494-0DE9C59CFE6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84819" y="98855"/>
            <a:ext cx="3933569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Wishing you all a happy, healthy,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 peaceful holiday season!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841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with the accomplishments . . 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A851BD9-2F0D-C209-DD79-09F523996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897" y="3627637"/>
            <a:ext cx="952500" cy="95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214C25-48B7-A379-E062-8CE093B70C1A}"/>
              </a:ext>
            </a:extLst>
          </p:cNvPr>
          <p:cNvSpPr txBox="1"/>
          <p:nvPr/>
        </p:nvSpPr>
        <p:spPr>
          <a:xfrm>
            <a:off x="2199967" y="4276419"/>
            <a:ext cx="45964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effectLst/>
                <a:latin typeface="Helvetica" pitchFamily="2" charset="0"/>
              </a:rPr>
              <a:t>FY 2023-24</a:t>
            </a:r>
            <a:endParaRPr lang="en-US" sz="2400" dirty="0">
              <a:effectLst/>
              <a:latin typeface="Helvetica" pitchFamily="2" charset="0"/>
            </a:endParaRPr>
          </a:p>
          <a:p>
            <a:r>
              <a:rPr lang="en-US" sz="2400" i="1" dirty="0">
                <a:effectLst/>
                <a:latin typeface="Helvetica" pitchFamily="2" charset="0"/>
              </a:rPr>
              <a:t>Annual Awards Listing</a:t>
            </a:r>
            <a:endParaRPr lang="en-US" sz="2400" dirty="0">
              <a:effectLst/>
              <a:latin typeface="Helvetica" pitchFamily="2" charset="0"/>
            </a:endParaRPr>
          </a:p>
        </p:txBody>
      </p:sp>
      <p:pic>
        <p:nvPicPr>
          <p:cNvPr id="10" name="Picture 9" descr="SDSU Research Foundation">
            <a:extLst>
              <a:ext uri="{FF2B5EF4-FFF2-40B4-BE49-F238E27FC236}">
                <a16:creationId xmlns:a16="http://schemas.microsoft.com/office/drawing/2014/main" id="{C6FFDE05-9A3E-8CFD-86F1-E237AF4A05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605" y="2002094"/>
            <a:ext cx="2338311" cy="17871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11" name="TextBox 10" descr="226 million dollars total">
            <a:extLst>
              <a:ext uri="{FF2B5EF4-FFF2-40B4-BE49-F238E27FC236}">
                <a16:creationId xmlns:a16="http://schemas.microsoft.com/office/drawing/2014/main" id="{5F098C10-BE5F-368A-C0D3-426AB2C243A3}"/>
              </a:ext>
            </a:extLst>
          </p:cNvPr>
          <p:cNvSpPr txBox="1"/>
          <p:nvPr/>
        </p:nvSpPr>
        <p:spPr>
          <a:xfrm>
            <a:off x="6517007" y="3230364"/>
            <a:ext cx="459647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/>
              <a:t>$226 million total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745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8589B-410B-D97B-CFA3-B226D0F73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782" y="145090"/>
            <a:ext cx="9509759" cy="1088136"/>
          </a:xfrm>
        </p:spPr>
        <p:txBody>
          <a:bodyPr anchor="b">
            <a:normAutofit/>
          </a:bodyPr>
          <a:lstStyle/>
          <a:p>
            <a:r>
              <a:rPr lang="en-US" dirty="0"/>
              <a:t>Of the total $226 million:</a:t>
            </a:r>
          </a:p>
        </p:txBody>
      </p:sp>
      <p:graphicFrame>
        <p:nvGraphicFramePr>
          <p:cNvPr id="5" name="Content Placeholder 2" descr="Generated funding">
            <a:extLst>
              <a:ext uri="{FF2B5EF4-FFF2-40B4-BE49-F238E27FC236}">
                <a16:creationId xmlns:a16="http://schemas.microsoft.com/office/drawing/2014/main" id="{8CCB9A80-08A6-381C-639E-BA95877511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811916"/>
              </p:ext>
            </p:extLst>
          </p:nvPr>
        </p:nvGraphicFramePr>
        <p:xfrm>
          <a:off x="1157047" y="1357884"/>
          <a:ext cx="9509760" cy="4142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C9A0B2E-4348-61B4-820F-038536C0B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6770" y="2253940"/>
            <a:ext cx="1231050" cy="9336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900FFA-8283-4117-5ACA-A4564310B356}"/>
              </a:ext>
            </a:extLst>
          </p:cNvPr>
          <p:cNvSpPr txBox="1"/>
          <p:nvPr/>
        </p:nvSpPr>
        <p:spPr>
          <a:xfrm>
            <a:off x="3377012" y="2925997"/>
            <a:ext cx="934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DE29F8-6511-1C53-31CB-B244DE334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177" y="2311248"/>
            <a:ext cx="2100770" cy="490834"/>
          </a:xfrm>
          <a:prstGeom prst="rect">
            <a:avLst/>
          </a:prstGeom>
        </p:spPr>
      </p:pic>
      <p:sp>
        <p:nvSpPr>
          <p:cNvPr id="10" name="TextBox 9" descr="Annual reports available: https://foundation.sdsu.edu/communications_publications.html &#10;">
            <a:extLst>
              <a:ext uri="{FF2B5EF4-FFF2-40B4-BE49-F238E27FC236}">
                <a16:creationId xmlns:a16="http://schemas.microsoft.com/office/drawing/2014/main" id="{4FC6FCEC-B2B2-4EEF-6B5B-84F536A7CF5D}"/>
              </a:ext>
            </a:extLst>
          </p:cNvPr>
          <p:cNvSpPr txBox="1"/>
          <p:nvPr/>
        </p:nvSpPr>
        <p:spPr>
          <a:xfrm>
            <a:off x="1270782" y="5500116"/>
            <a:ext cx="954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Annual reports available: https://</a:t>
            </a:r>
            <a:r>
              <a:rPr lang="en-US" dirty="0" err="1"/>
              <a:t>foundation.sdsu.edu</a:t>
            </a:r>
            <a:r>
              <a:rPr lang="en-US" dirty="0"/>
              <a:t>/</a:t>
            </a:r>
            <a:r>
              <a:rPr lang="en-US" dirty="0" err="1"/>
              <a:t>communications_publications.html</a:t>
            </a:r>
            <a:r>
              <a:rPr lang="en-US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801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CE7D-D33F-DE68-2183-75EB1B56D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762" y="265176"/>
            <a:ext cx="10861589" cy="1088136"/>
          </a:xfrm>
        </p:spPr>
        <p:txBody>
          <a:bodyPr anchor="b">
            <a:normAutofit/>
          </a:bodyPr>
          <a:lstStyle/>
          <a:p>
            <a:r>
              <a:rPr lang="en-US" sz="3500"/>
              <a:t>Thanks to the efforts of the Principal Investigators! </a:t>
            </a:r>
          </a:p>
        </p:txBody>
      </p:sp>
      <p:graphicFrame>
        <p:nvGraphicFramePr>
          <p:cNvPr id="7" name="Content Placeholder 2" descr="List of PIs">
            <a:extLst>
              <a:ext uri="{FF2B5EF4-FFF2-40B4-BE49-F238E27FC236}">
                <a16:creationId xmlns:a16="http://schemas.microsoft.com/office/drawing/2014/main" id="{D5897B5B-F1E4-6206-BE42-89F64E0AA0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418191"/>
              </p:ext>
            </p:extLst>
          </p:nvPr>
        </p:nvGraphicFramePr>
        <p:xfrm>
          <a:off x="1125415" y="1527349"/>
          <a:ext cx="9725465" cy="4187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26B7C01-4D9B-F4C6-523D-740EE2412E8A}"/>
              </a:ext>
            </a:extLst>
          </p:cNvPr>
          <p:cNvSpPr txBox="1"/>
          <p:nvPr/>
        </p:nvSpPr>
        <p:spPr>
          <a:xfrm>
            <a:off x="8802357" y="5089179"/>
            <a:ext cx="2642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*With special thanks to </a:t>
            </a:r>
          </a:p>
          <a:p>
            <a:r>
              <a:rPr lang="en-US" i="1" dirty="0"/>
              <a:t>Ian </a:t>
            </a:r>
            <a:r>
              <a:rPr lang="en-US" i="1" dirty="0" err="1"/>
              <a:t>Pumpian</a:t>
            </a:r>
            <a:r>
              <a:rPr lang="en-US" i="1" dirty="0"/>
              <a:t>, co-PI for CSA projects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036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9D0EA-5900-28E5-ADA0-A7C9CEF94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045" y="329937"/>
            <a:ext cx="11151909" cy="1800190"/>
          </a:xfrm>
        </p:spPr>
        <p:txBody>
          <a:bodyPr anchor="b">
            <a:normAutofit fontScale="90000"/>
          </a:bodyPr>
          <a:lstStyle/>
          <a:p>
            <a:r>
              <a:rPr lang="en-US" sz="3500" dirty="0"/>
              <a:t>Who each relied on the expertise &amp; experience of those whose don’t hold the PI title, but write proposals &amp; reports, direct/coordinate projects &amp; services, provide fiscal and administrative support, &amp; make the technology work:</a:t>
            </a:r>
          </a:p>
        </p:txBody>
      </p:sp>
      <p:graphicFrame>
        <p:nvGraphicFramePr>
          <p:cNvPr id="5" name="Content Placeholder 2" descr="Interwork Project Directors, Fiscal, IT, NRLI, EFRC, CSA, and CPS">
            <a:extLst>
              <a:ext uri="{FF2B5EF4-FFF2-40B4-BE49-F238E27FC236}">
                <a16:creationId xmlns:a16="http://schemas.microsoft.com/office/drawing/2014/main" id="{0A31D663-6786-D66F-B824-8EAC8BEE20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843462"/>
              </p:ext>
            </p:extLst>
          </p:nvPr>
        </p:nvGraphicFramePr>
        <p:xfrm>
          <a:off x="838692" y="2026432"/>
          <a:ext cx="10118689" cy="4142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765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B58EDD-7C72-20AD-2AB7-5C3D483B7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39" y="1534468"/>
            <a:ext cx="7673546" cy="2667000"/>
          </a:xfrm>
        </p:spPr>
        <p:txBody>
          <a:bodyPr/>
          <a:lstStyle/>
          <a:p>
            <a:r>
              <a:rPr lang="en-US" dirty="0"/>
              <a:t>Here are some highlights: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94B3CF-8DA6-DC31-DE94-064CDE0D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9976" y="1310061"/>
            <a:ext cx="4073611" cy="50920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215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4CF535C-1D5F-FBCC-CAFA-440A4F291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91534" y="1701645"/>
            <a:ext cx="3185003" cy="55769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E6D067F-9CAE-9ABD-AAC1-5F479C88D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98862" y="1652818"/>
            <a:ext cx="3026004" cy="5576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20C8FF-DF3C-7D32-87A2-1588D67EF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70" y="265176"/>
            <a:ext cx="10228709" cy="1088136"/>
          </a:xfrm>
        </p:spPr>
        <p:txBody>
          <a:bodyPr anchor="b">
            <a:normAutofit/>
          </a:bodyPr>
          <a:lstStyle/>
          <a:p>
            <a:r>
              <a:rPr lang="en-US" sz="3500" dirty="0"/>
              <a:t>Administration, Rehabilitation, &amp; Postsecondary Education (ARPE)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36297BE-26F2-5C38-9537-46A3EAE08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5588" y="1701724"/>
            <a:ext cx="3409989" cy="766588"/>
          </a:xfrm>
        </p:spPr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+mj-lt"/>
              </a:rPr>
              <a:t>Degree Programs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7EB328-483D-14E5-97E6-1F8077A7A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170" y="2384714"/>
            <a:ext cx="5290952" cy="3349140"/>
          </a:xfrm>
        </p:spPr>
        <p:txBody>
          <a:bodyPr>
            <a:noAutofit/>
          </a:bodyPr>
          <a:lstStyle/>
          <a:p>
            <a:r>
              <a:rPr lang="en-US" sz="2400" dirty="0"/>
              <a:t>Ed.D. in Community College Leadership</a:t>
            </a:r>
          </a:p>
          <a:p>
            <a:r>
              <a:rPr lang="en-US" sz="2400" dirty="0"/>
              <a:t>B.S. and undergraduate minor in Leadership Studies</a:t>
            </a:r>
          </a:p>
          <a:p>
            <a:r>
              <a:rPr lang="en-US" sz="2400" dirty="0"/>
              <a:t>M.A. in Postsecondary Educational Leadership and Student Affairs (PELSA)</a:t>
            </a:r>
          </a:p>
          <a:p>
            <a:r>
              <a:rPr lang="en-US" sz="2400" dirty="0"/>
              <a:t>M.S. in Rehabilitation Counseling 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CC96F4F-FAAE-FD26-B136-80F082CB63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46838" y="1718369"/>
            <a:ext cx="3836081" cy="766588"/>
          </a:xfrm>
        </p:spPr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+mj-lt"/>
              </a:rPr>
              <a:t>Certificate Programs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C76548-F0E0-41AC-25E4-07E02C50F4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9" y="2442783"/>
            <a:ext cx="4572000" cy="2581704"/>
          </a:xfrm>
        </p:spPr>
        <p:txBody>
          <a:bodyPr>
            <a:normAutofit/>
          </a:bodyPr>
          <a:lstStyle/>
          <a:p>
            <a:r>
              <a:rPr lang="en-US" sz="2400" dirty="0"/>
              <a:t>Cognitive Disabilities</a:t>
            </a:r>
          </a:p>
          <a:p>
            <a:r>
              <a:rPr lang="en-US" sz="2400" dirty="0"/>
              <a:t>Co-Occurring Disorders</a:t>
            </a:r>
          </a:p>
          <a:p>
            <a:r>
              <a:rPr lang="en-US" sz="2400" dirty="0"/>
              <a:t>Psychiatric Rehabilitation </a:t>
            </a:r>
          </a:p>
          <a:p>
            <a:r>
              <a:rPr lang="en-US" sz="2400" dirty="0"/>
              <a:t>Rehabilitation Technology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593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cean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ean painting presentation (widescreen).potx" id="{7D8F5DB3-F878-46D5-AF2D-2DD5B7369221}" vid="{9251DF30-C224-466C-9BFA-3064FAD55731}"/>
    </a:ext>
  </a:extLst>
</a:theme>
</file>

<file path=ppt/theme/theme2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 16x9</Template>
  <TotalTime>2962</TotalTime>
  <Words>2123</Words>
  <Application>Microsoft Office PowerPoint</Application>
  <PresentationFormat>Widescreen</PresentationFormat>
  <Paragraphs>219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Overlock</vt:lpstr>
      <vt:lpstr>Aptos</vt:lpstr>
      <vt:lpstr>Arial</vt:lpstr>
      <vt:lpstr>Bahnschrift SemiBold</vt:lpstr>
      <vt:lpstr>Berlin Sans FB</vt:lpstr>
      <vt:lpstr>Calibri</vt:lpstr>
      <vt:lpstr>Georgia</vt:lpstr>
      <vt:lpstr>Helvetica</vt:lpstr>
      <vt:lpstr>Symbol</vt:lpstr>
      <vt:lpstr>Ocean 16x9</vt:lpstr>
      <vt:lpstr>SDSU ARPE &amp;  Interwork Institute</vt:lpstr>
      <vt:lpstr>It’s been a year – with all the highs and lows</vt:lpstr>
      <vt:lpstr>We came together to hold each other up and to continue to honor the memory of Fred.</vt:lpstr>
      <vt:lpstr>On with the accomplishments . . .</vt:lpstr>
      <vt:lpstr>Of the total $226 million:</vt:lpstr>
      <vt:lpstr>Thanks to the efforts of the Principal Investigators! </vt:lpstr>
      <vt:lpstr>Who each relied on the expertise &amp; experience of those whose don’t hold the PI title, but write proposals &amp; reports, direct/coordinate projects &amp; services, provide fiscal and administrative support, &amp; make the technology work:</vt:lpstr>
      <vt:lpstr>Here are some highlights:</vt:lpstr>
      <vt:lpstr>Administration, Rehabilitation, &amp; Postsecondary Education (ARPE)</vt:lpstr>
      <vt:lpstr>ARPE updates </vt:lpstr>
      <vt:lpstr>How ARPE &amp; Interwork intersect for research, student support, professional development:</vt:lpstr>
      <vt:lpstr>A few individual accomplishments:</vt:lpstr>
      <vt:lpstr>Exceptional Family Resource Center (EFRC)</vt:lpstr>
      <vt:lpstr>EFRC Self-Care Activities &amp; Resources</vt:lpstr>
      <vt:lpstr>EFRC’s LANGUAGE ACCESS  PROGRAM</vt:lpstr>
      <vt:lpstr>Connect with EFRC</vt:lpstr>
      <vt:lpstr>Creative Support Alternatives (CSA)</vt:lpstr>
      <vt:lpstr>What’s new with CSA:</vt:lpstr>
      <vt:lpstr>What’s new with CSA: (continued)</vt:lpstr>
      <vt:lpstr>VRTAC-QM &amp; VR-related projects </vt:lpstr>
      <vt:lpstr>Vocational Rehabilitation Technical Assistance for Quality Management (VRTAC-QM)</vt:lpstr>
      <vt:lpstr>Comprehensive Statewide Needs Assessments in the Last Year </vt:lpstr>
      <vt:lpstr>Disability Innovation Fund (DIF) Grants</vt:lpstr>
      <vt:lpstr>Other DIF Grants</vt:lpstr>
      <vt:lpstr>Focus on Transition &amp; Employment</vt:lpstr>
      <vt:lpstr> Rehabilitation Improvements in  Services &amp; Employment for Underserved Populations  Mari Guillermo &amp; Mark tucker</vt:lpstr>
      <vt:lpstr>GOAL: To improve services and outcomes for disabled individuals from underserved populations</vt:lpstr>
      <vt:lpstr>Launching in Year 2</vt:lpstr>
      <vt:lpstr>National Rehabilitation Leadership Institute (NRLI)</vt:lpstr>
      <vt:lpstr>2024 NRLI cohort: 47 participants from 24 state VR agencies! </vt:lpstr>
      <vt:lpstr>Autism Research Projects</vt:lpstr>
      <vt:lpstr>Autism Search Projects</vt:lpstr>
      <vt:lpstr>Center for Pacific Studies</vt:lpstr>
      <vt:lpstr>Current program: BA in Liberal Arts &amp; Sciences, Major in Interdisciplinary Studies in 3 Departments, Jan. 2023 – May 2026</vt:lpstr>
      <vt:lpstr>Palau BA Program Pictures</vt:lpstr>
      <vt:lpstr>Palau BA Program</vt:lpstr>
      <vt:lpstr>And now a word from Minah on CDL</vt:lpstr>
      <vt:lpstr>Wishing you all a happy, healthy,  &amp; peaceful holiday season!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Caren Sax</dc:creator>
  <cp:lastModifiedBy>Minah Oh</cp:lastModifiedBy>
  <cp:revision>24</cp:revision>
  <dcterms:created xsi:type="dcterms:W3CDTF">2024-12-11T18:58:03Z</dcterms:created>
  <dcterms:modified xsi:type="dcterms:W3CDTF">2024-12-15T20:36:35Z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ArticulateGUID" pid="2">
    <vt:lpwstr>B5A17379-9F69-4D48-AF5A-D61E6D19E95A</vt:lpwstr>
  </property>
  <property fmtid="{D5CDD505-2E9C-101B-9397-08002B2CF9AE}" name="ArticulatePath" pid="3">
    <vt:lpwstr>SDSU-II-Dec2024</vt:lpwstr>
  </property>
  <property fmtid="{D5CDD505-2E9C-101B-9397-08002B2CF9AE}" name="CampaignTags" pid="4">
    <vt:lpwstr/>
  </property>
  <property fmtid="{D5CDD505-2E9C-101B-9397-08002B2CF9AE}" name="ContentTypeId" pid="5">
    <vt:lpwstr>0x010100AA3F7D94069FF64A86F7DFF56D60E3BE</vt:lpwstr>
  </property>
  <property fmtid="{D5CDD505-2E9C-101B-9397-08002B2CF9AE}" name="FeatureTags" pid="6">
    <vt:lpwstr/>
  </property>
  <property fmtid="{D5CDD505-2E9C-101B-9397-08002B2CF9AE}" name="InternalTags" pid="7">
    <vt:lpwstr/>
  </property>
  <property fmtid="{D5CDD505-2E9C-101B-9397-08002B2CF9AE}" name="LocalizationTags" pid="8">
    <vt:lpwstr/>
  </property>
  <property fmtid="{D5CDD505-2E9C-101B-9397-08002B2CF9AE}" name="NXPowerLiteLastOptimized" pid="9">
    <vt:lpwstr>1066143</vt:lpwstr>
  </property>
  <property fmtid="{D5CDD505-2E9C-101B-9397-08002B2CF9AE}" name="NXPowerLiteSettings" pid="10">
    <vt:lpwstr>F7000400038000</vt:lpwstr>
  </property>
  <property fmtid="{D5CDD505-2E9C-101B-9397-08002B2CF9AE}" name="NXPowerLiteVersion" pid="11">
    <vt:lpwstr>S10.3.1</vt:lpwstr>
  </property>
  <property fmtid="{D5CDD505-2E9C-101B-9397-08002B2CF9AE}" name="ScenarioTags" pid="12">
    <vt:lpwstr/>
  </property>
</Properties>
</file>