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48" y="18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F082D-7328-8147-B38B-EDBAA7CF864B}" type="datetimeFigureOut">
              <a:rPr lang="en-US" smtClean="0"/>
              <a:t>8/19/2014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E1CEE-D736-F943-B391-349EA8C65428}" type="slidenum">
              <a:rPr lang="en-US" smtClean="0"/>
              <a:t>‹#›</a:t>
            </a:fld>
            <a:endParaRPr lang="en-US"/>
          </a:p>
        </p:txBody>
      </p:sp>
    </p:spTree>
    <p:extLst>
      <p:ext uri="{BB962C8B-B14F-4D97-AF65-F5344CB8AC3E}">
        <p14:creationId xmlns:p14="http://schemas.microsoft.com/office/powerpoint/2010/main" val="1009070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presentation</a:t>
            </a:r>
            <a:r>
              <a:rPr lang="en-US" baseline="0" dirty="0" smtClean="0"/>
              <a:t> describes the components and sequence for using a PATH for futures planning and provides examples. </a:t>
            </a:r>
            <a:endParaRPr lang="en-US" dirty="0" smtClean="0"/>
          </a:p>
          <a:p>
            <a:endParaRPr lang="en-US" dirty="0"/>
          </a:p>
        </p:txBody>
      </p:sp>
      <p:sp>
        <p:nvSpPr>
          <p:cNvPr id="4" name="Slide Number Placeholder 3"/>
          <p:cNvSpPr>
            <a:spLocks noGrp="1"/>
          </p:cNvSpPr>
          <p:nvPr>
            <p:ph type="sldNum" sz="quarter" idx="10"/>
          </p:nvPr>
        </p:nvSpPr>
        <p:spPr/>
        <p:txBody>
          <a:bodyPr/>
          <a:lstStyle/>
          <a:p>
            <a:fld id="{423E1CEE-D736-F943-B391-349EA8C65428}" type="slidenum">
              <a:rPr lang="en-US" smtClean="0"/>
              <a:t>1</a:t>
            </a:fld>
            <a:endParaRPr lang="en-US"/>
          </a:p>
        </p:txBody>
      </p:sp>
    </p:spTree>
    <p:extLst>
      <p:ext uri="{BB962C8B-B14F-4D97-AF65-F5344CB8AC3E}">
        <p14:creationId xmlns:p14="http://schemas.microsoft.com/office/powerpoint/2010/main" val="265545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shows the template</a:t>
            </a:r>
            <a:r>
              <a:rPr lang="en-US" baseline="0" dirty="0" smtClean="0"/>
              <a:t> for completing a PATH. Typically, the outline would be drawn ahead of time. The numbers indicate the sequence of the steps. </a:t>
            </a:r>
            <a:endParaRPr lang="en-US" dirty="0"/>
          </a:p>
        </p:txBody>
      </p:sp>
      <p:sp>
        <p:nvSpPr>
          <p:cNvPr id="4" name="Slide Number Placeholder 3"/>
          <p:cNvSpPr>
            <a:spLocks noGrp="1"/>
          </p:cNvSpPr>
          <p:nvPr>
            <p:ph type="sldNum" sz="quarter" idx="10"/>
          </p:nvPr>
        </p:nvSpPr>
        <p:spPr/>
        <p:txBody>
          <a:bodyPr/>
          <a:lstStyle/>
          <a:p>
            <a:fld id="{423E1CEE-D736-F943-B391-349EA8C65428}" type="slidenum">
              <a:rPr lang="en-US" smtClean="0"/>
              <a:t>3</a:t>
            </a:fld>
            <a:endParaRPr lang="en-US"/>
          </a:p>
        </p:txBody>
      </p:sp>
    </p:spTree>
    <p:extLst>
      <p:ext uri="{BB962C8B-B14F-4D97-AF65-F5344CB8AC3E}">
        <p14:creationId xmlns:p14="http://schemas.microsoft.com/office/powerpoint/2010/main" val="402915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PATH</a:t>
            </a:r>
            <a:r>
              <a:rPr lang="en-US" baseline="0" dirty="0" smtClean="0"/>
              <a:t> completed for a young man, Thomas, considering his future. </a:t>
            </a:r>
            <a:endParaRPr lang="en-US" dirty="0"/>
          </a:p>
        </p:txBody>
      </p:sp>
      <p:sp>
        <p:nvSpPr>
          <p:cNvPr id="4" name="Slide Number Placeholder 3"/>
          <p:cNvSpPr>
            <a:spLocks noGrp="1"/>
          </p:cNvSpPr>
          <p:nvPr>
            <p:ph type="sldNum" sz="quarter" idx="10"/>
          </p:nvPr>
        </p:nvSpPr>
        <p:spPr/>
        <p:txBody>
          <a:bodyPr/>
          <a:lstStyle/>
          <a:p>
            <a:fld id="{423E1CEE-D736-F943-B391-349EA8C65428}" type="slidenum">
              <a:rPr lang="en-US" smtClean="0"/>
              <a:t>6</a:t>
            </a:fld>
            <a:endParaRPr lang="en-US"/>
          </a:p>
        </p:txBody>
      </p:sp>
    </p:spTree>
    <p:extLst>
      <p:ext uri="{BB962C8B-B14F-4D97-AF65-F5344CB8AC3E}">
        <p14:creationId xmlns:p14="http://schemas.microsoft.com/office/powerpoint/2010/main" val="84249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PATH </a:t>
            </a:r>
            <a:r>
              <a:rPr lang="en-US" baseline="0" dirty="0" smtClean="0"/>
              <a:t>was customized by doing a short history (on the separate paper hanging to the left of the PATH) before starting on the rest of the planning, starting with the dreams or North Star. Typically the graphics are used primarily for the dreams/North Star, with the other information recorded in words, using different colors to make the </a:t>
            </a:r>
            <a:r>
              <a:rPr lang="en-US" baseline="0" smtClean="0"/>
              <a:t>visuals stand out.</a:t>
            </a:r>
            <a:endParaRPr lang="en-US" dirty="0"/>
          </a:p>
        </p:txBody>
      </p:sp>
      <p:sp>
        <p:nvSpPr>
          <p:cNvPr id="4" name="Slide Number Placeholder 3"/>
          <p:cNvSpPr>
            <a:spLocks noGrp="1"/>
          </p:cNvSpPr>
          <p:nvPr>
            <p:ph type="sldNum" sz="quarter" idx="10"/>
          </p:nvPr>
        </p:nvSpPr>
        <p:spPr/>
        <p:txBody>
          <a:bodyPr/>
          <a:lstStyle/>
          <a:p>
            <a:fld id="{423E1CEE-D736-F943-B391-349EA8C65428}" type="slidenum">
              <a:rPr lang="en-US" smtClean="0"/>
              <a:t>8</a:t>
            </a:fld>
            <a:endParaRPr lang="en-US"/>
          </a:p>
        </p:txBody>
      </p:sp>
    </p:spTree>
    <p:extLst>
      <p:ext uri="{BB962C8B-B14F-4D97-AF65-F5344CB8AC3E}">
        <p14:creationId xmlns:p14="http://schemas.microsoft.com/office/powerpoint/2010/main" val="255940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6729D-A28D-E44D-9F78-AC3506631B3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358134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6729D-A28D-E44D-9F78-AC3506631B3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217202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6729D-A28D-E44D-9F78-AC3506631B3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4562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6729D-A28D-E44D-9F78-AC3506631B3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427009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6729D-A28D-E44D-9F78-AC3506631B3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417240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6729D-A28D-E44D-9F78-AC3506631B39}" type="datetimeFigureOut">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117946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6729D-A28D-E44D-9F78-AC3506631B39}" type="datetimeFigureOut">
              <a:rPr lang="en-US" smtClean="0"/>
              <a:t>8/19/2014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356230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6729D-A28D-E44D-9F78-AC3506631B39}" type="datetimeFigureOut">
              <a:rPr lang="en-US" smtClean="0"/>
              <a:t>8/19/2014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273052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6729D-A28D-E44D-9F78-AC3506631B39}" type="datetimeFigureOut">
              <a:rPr lang="en-US" smtClean="0"/>
              <a:t>8/19/2014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365225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6729D-A28D-E44D-9F78-AC3506631B39}" type="datetimeFigureOut">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248368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6729D-A28D-E44D-9F78-AC3506631B39}" type="datetimeFigureOut">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0F732-C8C9-2A40-BACA-CC81D456C423}" type="slidenum">
              <a:rPr lang="en-US" smtClean="0"/>
              <a:t>‹#›</a:t>
            </a:fld>
            <a:endParaRPr lang="en-US"/>
          </a:p>
        </p:txBody>
      </p:sp>
    </p:spTree>
    <p:extLst>
      <p:ext uri="{BB962C8B-B14F-4D97-AF65-F5344CB8AC3E}">
        <p14:creationId xmlns:p14="http://schemas.microsoft.com/office/powerpoint/2010/main" val="84494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6729D-A28D-E44D-9F78-AC3506631B39}" type="datetimeFigureOut">
              <a:rPr lang="en-US" smtClean="0"/>
              <a:t>8/19/2014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0F732-C8C9-2A40-BACA-CC81D456C423}" type="slidenum">
              <a:rPr lang="en-US" smtClean="0"/>
              <a:t>‹#›</a:t>
            </a:fld>
            <a:endParaRPr lang="en-US"/>
          </a:p>
        </p:txBody>
      </p:sp>
    </p:spTree>
    <p:extLst>
      <p:ext uri="{BB962C8B-B14F-4D97-AF65-F5344CB8AC3E}">
        <p14:creationId xmlns:p14="http://schemas.microsoft.com/office/powerpoint/2010/main" val="396364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 PATH for person-driven planning</a:t>
            </a:r>
            <a:endParaRPr lang="en-US" dirty="0"/>
          </a:p>
        </p:txBody>
      </p:sp>
      <p:sp>
        <p:nvSpPr>
          <p:cNvPr id="3" name="Subtitle 2"/>
          <p:cNvSpPr>
            <a:spLocks noGrp="1"/>
          </p:cNvSpPr>
          <p:nvPr>
            <p:ph type="subTitle" idx="1"/>
          </p:nvPr>
        </p:nvSpPr>
        <p:spPr/>
        <p:txBody>
          <a:bodyPr/>
          <a:lstStyle/>
          <a:p>
            <a:r>
              <a:rPr lang="en-US" dirty="0" smtClean="0"/>
              <a:t>Caren L. Sax, </a:t>
            </a:r>
            <a:r>
              <a:rPr lang="en-US" dirty="0" err="1" smtClean="0"/>
              <a:t>Ed.D</a:t>
            </a:r>
            <a:r>
              <a:rPr lang="en-US" dirty="0" smtClean="0"/>
              <a:t>., CRC</a:t>
            </a:r>
          </a:p>
          <a:p>
            <a:r>
              <a:rPr lang="en-US" dirty="0" smtClean="0"/>
              <a:t>SDSU Interwork Institute</a:t>
            </a:r>
            <a:endParaRPr lang="en-US" dirty="0"/>
          </a:p>
        </p:txBody>
      </p:sp>
    </p:spTree>
    <p:extLst>
      <p:ext uri="{BB962C8B-B14F-4D97-AF65-F5344CB8AC3E}">
        <p14:creationId xmlns:p14="http://schemas.microsoft.com/office/powerpoint/2010/main" val="151528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Alternative Tomorrows with Hope = PATH</a:t>
            </a:r>
            <a:endParaRPr lang="en-US" dirty="0"/>
          </a:p>
        </p:txBody>
      </p:sp>
      <p:sp>
        <p:nvSpPr>
          <p:cNvPr id="3" name="Content Placeholder 2"/>
          <p:cNvSpPr>
            <a:spLocks noGrp="1"/>
          </p:cNvSpPr>
          <p:nvPr>
            <p:ph idx="1"/>
          </p:nvPr>
        </p:nvSpPr>
        <p:spPr/>
        <p:txBody>
          <a:bodyPr>
            <a:normAutofit/>
          </a:bodyPr>
          <a:lstStyle/>
          <a:p>
            <a:r>
              <a:rPr lang="en-US" dirty="0" smtClean="0"/>
              <a:t>Jack </a:t>
            </a:r>
            <a:r>
              <a:rPr lang="en-US" dirty="0" err="1" smtClean="0"/>
              <a:t>Pearpoint</a:t>
            </a:r>
            <a:r>
              <a:rPr lang="en-US" dirty="0" smtClean="0"/>
              <a:t>, John O’Brien, and Marsha Forest (1993) developed the PATH tools and strategies to promote and realize a future that’s positive and possible.</a:t>
            </a:r>
            <a:endParaRPr lang="en-US" dirty="0"/>
          </a:p>
          <a:p>
            <a:r>
              <a:rPr lang="en-US" dirty="0" smtClean="0"/>
              <a:t>The PATH requires that the focus person drives the process, along with valued friends, family, and others who care about the individual.</a:t>
            </a:r>
          </a:p>
        </p:txBody>
      </p:sp>
    </p:spTree>
    <p:extLst>
      <p:ext uri="{BB962C8B-B14F-4D97-AF65-F5344CB8AC3E}">
        <p14:creationId xmlns:p14="http://schemas.microsoft.com/office/powerpoint/2010/main" val="147884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0" y="92362"/>
            <a:ext cx="8853359" cy="6544268"/>
          </a:xfrm>
          <a:prstGeom prst="rect">
            <a:avLst/>
          </a:prstGeom>
        </p:spPr>
      </p:pic>
    </p:spTree>
    <p:extLst>
      <p:ext uri="{BB962C8B-B14F-4D97-AF65-F5344CB8AC3E}">
        <p14:creationId xmlns:p14="http://schemas.microsoft.com/office/powerpoint/2010/main" val="400076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the PATH</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smtClean="0"/>
              <a:t>North Star/Dream</a:t>
            </a:r>
            <a:r>
              <a:rPr lang="en-US" dirty="0" smtClean="0"/>
              <a:t>: Long term goals and ideal outcomes – these can be for a few years or more in the future</a:t>
            </a:r>
          </a:p>
          <a:p>
            <a:pPr marL="514350" indent="-514350">
              <a:buFont typeface="+mj-lt"/>
              <a:buAutoNum type="arabicPeriod"/>
            </a:pPr>
            <a:r>
              <a:rPr lang="en-US" b="1" dirty="0" smtClean="0"/>
              <a:t>By this time next year</a:t>
            </a:r>
            <a:r>
              <a:rPr lang="en-US" dirty="0" smtClean="0"/>
              <a:t>, we will have accomplished these outcomes…(It’s important to use this language to say that these things will have been accomplished by then)</a:t>
            </a:r>
          </a:p>
          <a:p>
            <a:pPr marL="514350" indent="-514350">
              <a:buFont typeface="+mj-lt"/>
              <a:buAutoNum type="arabicPeriod"/>
            </a:pPr>
            <a:r>
              <a:rPr lang="en-US" b="1" dirty="0" smtClean="0"/>
              <a:t>Now</a:t>
            </a:r>
            <a:r>
              <a:rPr lang="en-US" dirty="0" smtClean="0"/>
              <a:t>: What is the current status? What’s going well? What’s causing questions, problems, anxiety?</a:t>
            </a:r>
          </a:p>
          <a:p>
            <a:pPr marL="514350" indent="-514350">
              <a:buFont typeface="+mj-lt"/>
              <a:buAutoNum type="arabicPeriod"/>
            </a:pPr>
            <a:r>
              <a:rPr lang="en-US" b="1" dirty="0" smtClean="0"/>
              <a:t>Enroll</a:t>
            </a:r>
            <a:r>
              <a:rPr lang="en-US" dirty="0" smtClean="0"/>
              <a:t>: Who do we need to get on board to help answer questions? To clarify issues? To help move things in the right direction?</a:t>
            </a:r>
          </a:p>
          <a:p>
            <a:pPr marL="0" indent="0">
              <a:buNone/>
            </a:pPr>
            <a:endParaRPr lang="en-US" dirty="0"/>
          </a:p>
        </p:txBody>
      </p:sp>
    </p:spTree>
    <p:extLst>
      <p:ext uri="{BB962C8B-B14F-4D97-AF65-F5344CB8AC3E}">
        <p14:creationId xmlns:p14="http://schemas.microsoft.com/office/powerpoint/2010/main" val="334578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More steps</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buNone/>
            </a:pPr>
            <a:r>
              <a:rPr lang="en-US" dirty="0" smtClean="0"/>
              <a:t>5. </a:t>
            </a:r>
            <a:r>
              <a:rPr lang="en-US" b="1" dirty="0" smtClean="0"/>
              <a:t>Stronger</a:t>
            </a:r>
            <a:r>
              <a:rPr lang="en-US" dirty="0" smtClean="0"/>
              <a:t>: What actions will help us move to our goals? What actions are needed to help us all work most effectively toward our goals?</a:t>
            </a:r>
          </a:p>
          <a:p>
            <a:pPr marL="0" indent="0">
              <a:buNone/>
            </a:pPr>
            <a:r>
              <a:rPr lang="en-US" dirty="0" smtClean="0"/>
              <a:t>6. </a:t>
            </a:r>
            <a:r>
              <a:rPr lang="en-US" b="1" dirty="0" smtClean="0"/>
              <a:t>Strategies for progress</a:t>
            </a:r>
            <a:r>
              <a:rPr lang="en-US" dirty="0" smtClean="0"/>
              <a:t>: Looking at the next 3-6 months</a:t>
            </a:r>
          </a:p>
          <a:p>
            <a:pPr marL="0" indent="0">
              <a:buNone/>
            </a:pPr>
            <a:r>
              <a:rPr lang="en-US" dirty="0" smtClean="0"/>
              <a:t>7. </a:t>
            </a:r>
            <a:r>
              <a:rPr lang="en-US" b="1" dirty="0" smtClean="0"/>
              <a:t>First steps</a:t>
            </a:r>
            <a:r>
              <a:rPr lang="en-US" dirty="0" smtClean="0"/>
              <a:t>: What can we do within the next week? The next month? The next few months? To move us in the right direction? (It’s important to get people to commit – who’s going to do what by when?</a:t>
            </a:r>
            <a:endParaRPr lang="en-US" dirty="0"/>
          </a:p>
        </p:txBody>
      </p:sp>
    </p:spTree>
    <p:extLst>
      <p:ext uri="{BB962C8B-B14F-4D97-AF65-F5344CB8AC3E}">
        <p14:creationId xmlns:p14="http://schemas.microsoft.com/office/powerpoint/2010/main" val="348002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sample</a:t>
            </a:r>
            <a:endParaRPr lang="en-US" dirty="0"/>
          </a:p>
        </p:txBody>
      </p:sp>
      <p:pic>
        <p:nvPicPr>
          <p:cNvPr id="4" name="Content Placeholder 3" descr="PATH sample.png"/>
          <p:cNvPicPr>
            <a:picLocks noGrp="1" noChangeAspect="1"/>
          </p:cNvPicPr>
          <p:nvPr>
            <p:ph idx="1"/>
          </p:nvPr>
        </p:nvPicPr>
        <p:blipFill>
          <a:blip r:embed="rId3">
            <a:extLst>
              <a:ext uri="{28A0092B-C50C-407E-A947-70E740481C1C}">
                <a14:useLocalDpi xmlns:a14="http://schemas.microsoft.com/office/drawing/2010/main" val="0"/>
              </a:ext>
            </a:extLst>
          </a:blip>
          <a:srcRect l="10728" r="10728"/>
          <a:stretch>
            <a:fillRect/>
          </a:stretch>
        </p:blipFill>
        <p:spPr/>
      </p:pic>
    </p:spTree>
    <p:extLst>
      <p:ext uri="{BB962C8B-B14F-4D97-AF65-F5344CB8AC3E}">
        <p14:creationId xmlns:p14="http://schemas.microsoft.com/office/powerpoint/2010/main" val="355964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69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7336"/>
            <a:ext cx="5280120" cy="5280120"/>
          </a:xfrm>
          <a:prstGeom prst="rect">
            <a:avLst/>
          </a:prstGeom>
        </p:spPr>
      </p:pic>
      <p:pic>
        <p:nvPicPr>
          <p:cNvPr id="4" name="Picture 3" descr="IMG_69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242" y="523394"/>
            <a:ext cx="5187758" cy="5434062"/>
          </a:xfrm>
          <a:prstGeom prst="rect">
            <a:avLst/>
          </a:prstGeom>
        </p:spPr>
      </p:pic>
      <p:sp>
        <p:nvSpPr>
          <p:cNvPr id="2" name="TextBox 1"/>
          <p:cNvSpPr txBox="1"/>
          <p:nvPr/>
        </p:nvSpPr>
        <p:spPr>
          <a:xfrm>
            <a:off x="2933234" y="6165748"/>
            <a:ext cx="3612886" cy="461665"/>
          </a:xfrm>
          <a:prstGeom prst="rect">
            <a:avLst/>
          </a:prstGeom>
          <a:noFill/>
        </p:spPr>
        <p:txBody>
          <a:bodyPr wrap="square" rtlCol="0">
            <a:spAutoFit/>
          </a:bodyPr>
          <a:lstStyle/>
          <a:p>
            <a:r>
              <a:rPr lang="en-US" sz="2400" dirty="0" smtClean="0"/>
              <a:t>And another example</a:t>
            </a:r>
            <a:endParaRPr lang="en-US" sz="2400" dirty="0"/>
          </a:p>
        </p:txBody>
      </p:sp>
    </p:spTree>
    <p:extLst>
      <p:ext uri="{BB962C8B-B14F-4D97-AF65-F5344CB8AC3E}">
        <p14:creationId xmlns:p14="http://schemas.microsoft.com/office/powerpoint/2010/main" val="231765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customized PATH in progress</a:t>
            </a:r>
            <a:endParaRPr lang="en-US" dirty="0"/>
          </a:p>
        </p:txBody>
      </p:sp>
      <p:pic>
        <p:nvPicPr>
          <p:cNvPr id="4" name="Picture 3" descr="Luke's path 11-16-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84" y="1417638"/>
            <a:ext cx="7588191" cy="5104307"/>
          </a:xfrm>
          <a:prstGeom prst="rect">
            <a:avLst/>
          </a:prstGeom>
        </p:spPr>
      </p:pic>
    </p:spTree>
    <p:extLst>
      <p:ext uri="{BB962C8B-B14F-4D97-AF65-F5344CB8AC3E}">
        <p14:creationId xmlns:p14="http://schemas.microsoft.com/office/powerpoint/2010/main" val="2296859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536</TotalTime>
  <Words>421</Words>
  <Application>Microsoft Office PowerPoint</Application>
  <PresentationFormat>On-screen Show (4:3)</PresentationFormat>
  <Paragraphs>26</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Using a PATH for person-driven planning</vt:lpstr>
      <vt:lpstr>Planning Alternative Tomorrows with Hope = PATH</vt:lpstr>
      <vt:lpstr>PowerPoint Presentation</vt:lpstr>
      <vt:lpstr>Steps for the PATH</vt:lpstr>
      <vt:lpstr> More steps</vt:lpstr>
      <vt:lpstr>PATH sample</vt:lpstr>
      <vt:lpstr>PowerPoint Presentation</vt:lpstr>
      <vt:lpstr>A customized PATH in progress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PATH for person-driven planning</dc:title>
  <dc:creator>Caren Sax</dc:creator>
  <cp:lastModifiedBy>Fannie</cp:lastModifiedBy>
  <cp:revision>8</cp:revision>
  <dcterms:created xsi:type="dcterms:W3CDTF">2014-08-13T23:38:45Z</dcterms:created>
  <dcterms:modified xsi:type="dcterms:W3CDTF">2014-08-19T19:47:48Z</dcterms:modified>
</cp:coreProperties>
</file>